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7"/>
  </p:notesMasterIdLst>
  <p:sldIdLst>
    <p:sldId id="257" r:id="rId2"/>
    <p:sldId id="397" r:id="rId3"/>
    <p:sldId id="415" r:id="rId4"/>
    <p:sldId id="399" r:id="rId5"/>
    <p:sldId id="407" r:id="rId6"/>
    <p:sldId id="400" r:id="rId7"/>
    <p:sldId id="266" r:id="rId8"/>
    <p:sldId id="279" r:id="rId9"/>
    <p:sldId id="280" r:id="rId10"/>
    <p:sldId id="281" r:id="rId11"/>
    <p:sldId id="277" r:id="rId12"/>
    <p:sldId id="401" r:id="rId13"/>
    <p:sldId id="283" r:id="rId14"/>
    <p:sldId id="284" r:id="rId15"/>
    <p:sldId id="403" r:id="rId16"/>
    <p:sldId id="295" r:id="rId17"/>
    <p:sldId id="402" r:id="rId18"/>
    <p:sldId id="278" r:id="rId19"/>
    <p:sldId id="411" r:id="rId20"/>
    <p:sldId id="405" r:id="rId21"/>
    <p:sldId id="412" r:id="rId22"/>
    <p:sldId id="413" r:id="rId23"/>
    <p:sldId id="408" r:id="rId24"/>
    <p:sldId id="406" r:id="rId25"/>
    <p:sldId id="396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D5F12-1F0B-4D2F-A637-CCF42A05610E}" v="303" dt="2023-06-18T20:28:35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sar, Bekir" userId="cf2acfa1-c48f-4e8e-a9e3-01bafc440451" providerId="ADAL" clId="{805BBBF9-728E-4A8E-823E-56131BB6B69F}"/>
    <pc:docChg chg="undo redo custSel addSld delSld modSld">
      <pc:chgData name="Afsar, Bekir" userId="cf2acfa1-c48f-4e8e-a9e3-01bafc440451" providerId="ADAL" clId="{805BBBF9-728E-4A8E-823E-56131BB6B69F}" dt="2022-07-03T20:37:08.254" v="5681" actId="255"/>
      <pc:docMkLst>
        <pc:docMk/>
      </pc:docMkLst>
      <pc:sldChg chg="modSp new del modTransition">
        <pc:chgData name="Afsar, Bekir" userId="cf2acfa1-c48f-4e8e-a9e3-01bafc440451" providerId="ADAL" clId="{805BBBF9-728E-4A8E-823E-56131BB6B69F}" dt="2022-06-13T08:36:02.867" v="3" actId="47"/>
        <pc:sldMkLst>
          <pc:docMk/>
          <pc:sldMk cId="3907942942" sldId="256"/>
        </pc:sldMkLst>
        <pc:spChg chg="mod">
          <ac:chgData name="Afsar, Bekir" userId="cf2acfa1-c48f-4e8e-a9e3-01bafc440451" providerId="ADAL" clId="{805BBBF9-728E-4A8E-823E-56131BB6B69F}" dt="2022-06-13T08:33:30.116" v="1"/>
          <ac:spMkLst>
            <pc:docMk/>
            <pc:sldMk cId="3907942942" sldId="256"/>
            <ac:spMk id="2" creationId="{A82A09CB-2D11-401C-97FB-83399C3A9921}"/>
          </ac:spMkLst>
        </pc:spChg>
        <pc:spChg chg="mod">
          <ac:chgData name="Afsar, Bekir" userId="cf2acfa1-c48f-4e8e-a9e3-01bafc440451" providerId="ADAL" clId="{805BBBF9-728E-4A8E-823E-56131BB6B69F}" dt="2022-06-13T08:33:30.116" v="1"/>
          <ac:spMkLst>
            <pc:docMk/>
            <pc:sldMk cId="3907942942" sldId="256"/>
            <ac:spMk id="3" creationId="{DE965101-3758-4642-B6EA-A2A20DF29968}"/>
          </ac:spMkLst>
        </pc:spChg>
      </pc:sldChg>
      <pc:sldChg chg="addSp modSp add mod">
        <pc:chgData name="Afsar, Bekir" userId="cf2acfa1-c48f-4e8e-a9e3-01bafc440451" providerId="ADAL" clId="{805BBBF9-728E-4A8E-823E-56131BB6B69F}" dt="2022-06-21T10:37:50.031" v="3175" actId="20577"/>
        <pc:sldMkLst>
          <pc:docMk/>
          <pc:sldMk cId="4219626977" sldId="257"/>
        </pc:sldMkLst>
        <pc:spChg chg="mod">
          <ac:chgData name="Afsar, Bekir" userId="cf2acfa1-c48f-4e8e-a9e3-01bafc440451" providerId="ADAL" clId="{805BBBF9-728E-4A8E-823E-56131BB6B69F}" dt="2022-06-13T08:40:01.552" v="220" actId="20577"/>
          <ac:spMkLst>
            <pc:docMk/>
            <pc:sldMk cId="4219626977" sldId="257"/>
            <ac:spMk id="2" creationId="{ADB4A1DE-B56D-4B5A-AA01-28EB372F3F24}"/>
          </ac:spMkLst>
        </pc:spChg>
        <pc:spChg chg="mod">
          <ac:chgData name="Afsar, Bekir" userId="cf2acfa1-c48f-4e8e-a9e3-01bafc440451" providerId="ADAL" clId="{805BBBF9-728E-4A8E-823E-56131BB6B69F}" dt="2022-06-13T08:43:39.476" v="360" actId="1076"/>
          <ac:spMkLst>
            <pc:docMk/>
            <pc:sldMk cId="4219626977" sldId="257"/>
            <ac:spMk id="4" creationId="{43499DCC-5F8E-49C8-AD4A-3D901A4EC417}"/>
          </ac:spMkLst>
        </pc:spChg>
        <pc:spChg chg="add mod">
          <ac:chgData name="Afsar, Bekir" userId="cf2acfa1-c48f-4e8e-a9e3-01bafc440451" providerId="ADAL" clId="{805BBBF9-728E-4A8E-823E-56131BB6B69F}" dt="2022-06-13T08:44:40.659" v="368" actId="255"/>
          <ac:spMkLst>
            <pc:docMk/>
            <pc:sldMk cId="4219626977" sldId="257"/>
            <ac:spMk id="6" creationId="{7986EA1C-3B31-4B80-A9E3-3A9155701610}"/>
          </ac:spMkLst>
        </pc:spChg>
        <pc:spChg chg="mod">
          <ac:chgData name="Afsar, Bekir" userId="cf2acfa1-c48f-4e8e-a9e3-01bafc440451" providerId="ADAL" clId="{805BBBF9-728E-4A8E-823E-56131BB6B69F}" dt="2022-06-21T10:37:50.031" v="3175" actId="20577"/>
          <ac:spMkLst>
            <pc:docMk/>
            <pc:sldMk cId="4219626977" sldId="257"/>
            <ac:spMk id="7" creationId="{9AE9F1E0-88A1-497B-8D85-6CD9405EC0D9}"/>
          </ac:spMkLst>
        </pc:spChg>
        <pc:spChg chg="add mod">
          <ac:chgData name="Afsar, Bekir" userId="cf2acfa1-c48f-4e8e-a9e3-01bafc440451" providerId="ADAL" clId="{805BBBF9-728E-4A8E-823E-56131BB6B69F}" dt="2022-06-13T08:47:42.437" v="376" actId="1076"/>
          <ac:spMkLst>
            <pc:docMk/>
            <pc:sldMk cId="4219626977" sldId="257"/>
            <ac:spMk id="8" creationId="{A9EE9E5E-EB56-42C4-A778-8E632E4D352B}"/>
          </ac:spMkLst>
        </pc:spChg>
        <pc:spChg chg="add mod">
          <ac:chgData name="Afsar, Bekir" userId="cf2acfa1-c48f-4e8e-a9e3-01bafc440451" providerId="ADAL" clId="{805BBBF9-728E-4A8E-823E-56131BB6B69F}" dt="2022-06-13T08:47:36.223" v="375" actId="1076"/>
          <ac:spMkLst>
            <pc:docMk/>
            <pc:sldMk cId="4219626977" sldId="257"/>
            <ac:spMk id="9" creationId="{0F140152-31EF-472C-8487-C59D7F611BA7}"/>
          </ac:spMkLst>
        </pc:spChg>
        <pc:picChg chg="add mod">
          <ac:chgData name="Afsar, Bekir" userId="cf2acfa1-c48f-4e8e-a9e3-01bafc440451" providerId="ADAL" clId="{805BBBF9-728E-4A8E-823E-56131BB6B69F}" dt="2022-06-13T08:47:11.332" v="374" actId="1076"/>
          <ac:picMkLst>
            <pc:docMk/>
            <pc:sldMk cId="4219626977" sldId="257"/>
            <ac:picMk id="10" creationId="{A7C7E8E2-B1E1-4E84-AF6F-D514854DCD56}"/>
          </ac:picMkLst>
        </pc:picChg>
        <pc:picChg chg="add mod">
          <ac:chgData name="Afsar, Bekir" userId="cf2acfa1-c48f-4e8e-a9e3-01bafc440451" providerId="ADAL" clId="{805BBBF9-728E-4A8E-823E-56131BB6B69F}" dt="2022-06-13T08:50:02.660" v="377" actId="1076"/>
          <ac:picMkLst>
            <pc:docMk/>
            <pc:sldMk cId="4219626977" sldId="257"/>
            <ac:picMk id="1026" creationId="{B62053C6-3C7A-4E20-8D57-88A7B6F30A44}"/>
          </ac:picMkLst>
        </pc:picChg>
      </pc:sldChg>
      <pc:sldChg chg="addSp delSp modSp add del mod">
        <pc:chgData name="Afsar, Bekir" userId="cf2acfa1-c48f-4e8e-a9e3-01bafc440451" providerId="ADAL" clId="{805BBBF9-728E-4A8E-823E-56131BB6B69F}" dt="2022-06-13T08:59:07.379" v="461" actId="47"/>
        <pc:sldMkLst>
          <pc:docMk/>
          <pc:sldMk cId="2502541715" sldId="265"/>
        </pc:sldMkLst>
        <pc:spChg chg="mod">
          <ac:chgData name="Afsar, Bekir" userId="cf2acfa1-c48f-4e8e-a9e3-01bafc440451" providerId="ADAL" clId="{805BBBF9-728E-4A8E-823E-56131BB6B69F}" dt="2022-06-13T08:51:33.966" v="382" actId="113"/>
          <ac:spMkLst>
            <pc:docMk/>
            <pc:sldMk cId="2502541715" sldId="265"/>
            <ac:spMk id="3" creationId="{00000000-0000-0000-0000-000000000000}"/>
          </ac:spMkLst>
        </pc:spChg>
        <pc:picChg chg="del">
          <ac:chgData name="Afsar, Bekir" userId="cf2acfa1-c48f-4e8e-a9e3-01bafc440451" providerId="ADAL" clId="{805BBBF9-728E-4A8E-823E-56131BB6B69F}" dt="2022-06-13T08:51:14.960" v="379" actId="478"/>
          <ac:picMkLst>
            <pc:docMk/>
            <pc:sldMk cId="2502541715" sldId="265"/>
            <ac:picMk id="6" creationId="{C5B4A75F-E13A-4173-8375-200D958EBAF4}"/>
          </ac:picMkLst>
        </pc:picChg>
        <pc:picChg chg="add mod">
          <ac:chgData name="Afsar, Bekir" userId="cf2acfa1-c48f-4e8e-a9e3-01bafc440451" providerId="ADAL" clId="{805BBBF9-728E-4A8E-823E-56131BB6B69F}" dt="2022-06-13T08:51:20.704" v="380"/>
          <ac:picMkLst>
            <pc:docMk/>
            <pc:sldMk cId="2502541715" sldId="265"/>
            <ac:picMk id="8" creationId="{CB76BABF-56D6-48D7-A572-B969F551A30A}"/>
          </ac:picMkLst>
        </pc:picChg>
      </pc:sldChg>
      <pc:sldChg chg="modSp add mod">
        <pc:chgData name="Afsar, Bekir" userId="cf2acfa1-c48f-4e8e-a9e3-01bafc440451" providerId="ADAL" clId="{805BBBF9-728E-4A8E-823E-56131BB6B69F}" dt="2022-07-03T20:37:08.254" v="5681" actId="255"/>
        <pc:sldMkLst>
          <pc:docMk/>
          <pc:sldMk cId="1500507869" sldId="266"/>
        </pc:sldMkLst>
        <pc:spChg chg="mod">
          <ac:chgData name="Afsar, Bekir" userId="cf2acfa1-c48f-4e8e-a9e3-01bafc440451" providerId="ADAL" clId="{805BBBF9-728E-4A8E-823E-56131BB6B69F}" dt="2022-06-22T09:51:54.771" v="5510" actId="20577"/>
          <ac:spMkLst>
            <pc:docMk/>
            <pc:sldMk cId="1500507869" sldId="266"/>
            <ac:spMk id="5" creationId="{00000000-0000-0000-0000-000000000000}"/>
          </ac:spMkLst>
        </pc:spChg>
        <pc:spChg chg="mod">
          <ac:chgData name="Afsar, Bekir" userId="cf2acfa1-c48f-4e8e-a9e3-01bafc440451" providerId="ADAL" clId="{805BBBF9-728E-4A8E-823E-56131BB6B69F}" dt="2022-07-03T20:37:08.254" v="5681" actId="255"/>
          <ac:spMkLst>
            <pc:docMk/>
            <pc:sldMk cId="1500507869" sldId="266"/>
            <ac:spMk id="6" creationId="{00000000-0000-0000-0000-000000000000}"/>
          </ac:spMkLst>
        </pc:spChg>
      </pc:sldChg>
      <pc:sldChg chg="addSp delSp modSp add mod modClrScheme chgLayout">
        <pc:chgData name="Afsar, Bekir" userId="cf2acfa1-c48f-4e8e-a9e3-01bafc440451" providerId="ADAL" clId="{805BBBF9-728E-4A8E-823E-56131BB6B69F}" dt="2022-07-03T20:36:31.419" v="5674" actId="255"/>
        <pc:sldMkLst>
          <pc:docMk/>
          <pc:sldMk cId="2743013663" sldId="277"/>
        </pc:sldMkLst>
        <pc:spChg chg="mod ord">
          <ac:chgData name="Afsar, Bekir" userId="cf2acfa1-c48f-4e8e-a9e3-01bafc440451" providerId="ADAL" clId="{805BBBF9-728E-4A8E-823E-56131BB6B69F}" dt="2022-06-21T10:41:56.939" v="3185" actId="700"/>
          <ac:spMkLst>
            <pc:docMk/>
            <pc:sldMk cId="2743013663" sldId="277"/>
            <ac:spMk id="2" creationId="{00000000-0000-0000-0000-000000000000}"/>
          </ac:spMkLst>
        </pc:spChg>
        <pc:spChg chg="mod ord">
          <ac:chgData name="Afsar, Bekir" userId="cf2acfa1-c48f-4e8e-a9e3-01bafc440451" providerId="ADAL" clId="{805BBBF9-728E-4A8E-823E-56131BB6B69F}" dt="2022-06-21T10:43:17.090" v="3225" actId="2711"/>
          <ac:spMkLst>
            <pc:docMk/>
            <pc:sldMk cId="2743013663" sldId="277"/>
            <ac:spMk id="3" creationId="{00000000-0000-0000-0000-000000000000}"/>
          </ac:spMkLst>
        </pc:spChg>
        <pc:spChg chg="mod ord">
          <ac:chgData name="Afsar, Bekir" userId="cf2acfa1-c48f-4e8e-a9e3-01bafc440451" providerId="ADAL" clId="{805BBBF9-728E-4A8E-823E-56131BB6B69F}" dt="2022-06-21T10:41:56.939" v="3185" actId="700"/>
          <ac:spMkLst>
            <pc:docMk/>
            <pc:sldMk cId="2743013663" sldId="277"/>
            <ac:spMk id="4" creationId="{00000000-0000-0000-0000-000000000000}"/>
          </ac:spMkLst>
        </pc:spChg>
        <pc:spChg chg="add mod">
          <ac:chgData name="Afsar, Bekir" userId="cf2acfa1-c48f-4e8e-a9e3-01bafc440451" providerId="ADAL" clId="{805BBBF9-728E-4A8E-823E-56131BB6B69F}" dt="2022-07-03T20:36:31.419" v="5674" actId="255"/>
          <ac:spMkLst>
            <pc:docMk/>
            <pc:sldMk cId="2743013663" sldId="277"/>
            <ac:spMk id="5" creationId="{10F64307-1DD2-408A-8CAD-C79DE07E4638}"/>
          </ac:spMkLst>
        </pc:spChg>
        <pc:spChg chg="add del mod ord">
          <ac:chgData name="Afsar, Bekir" userId="cf2acfa1-c48f-4e8e-a9e3-01bafc440451" providerId="ADAL" clId="{805BBBF9-728E-4A8E-823E-56131BB6B69F}" dt="2022-06-21T10:41:49.821" v="3184" actId="700"/>
          <ac:spMkLst>
            <pc:docMk/>
            <pc:sldMk cId="2743013663" sldId="277"/>
            <ac:spMk id="6" creationId="{2B48549E-B2D9-4C5D-AA7A-FB05F5962796}"/>
          </ac:spMkLst>
        </pc:spChg>
        <pc:spChg chg="add mod ord">
          <ac:chgData name="Afsar, Bekir" userId="cf2acfa1-c48f-4e8e-a9e3-01bafc440451" providerId="ADAL" clId="{805BBBF9-728E-4A8E-823E-56131BB6B69F}" dt="2022-06-21T13:40:51.784" v="5295" actId="20577"/>
          <ac:spMkLst>
            <pc:docMk/>
            <pc:sldMk cId="2743013663" sldId="277"/>
            <ac:spMk id="7" creationId="{8339BA3C-CD6A-49B6-97FB-D713A6A34775}"/>
          </ac:spMkLst>
        </pc:spChg>
      </pc:sldChg>
      <pc:sldChg chg="add del">
        <pc:chgData name="Afsar, Bekir" userId="cf2acfa1-c48f-4e8e-a9e3-01bafc440451" providerId="ADAL" clId="{805BBBF9-728E-4A8E-823E-56131BB6B69F}" dt="2022-06-13T10:48:07.718" v="1621" actId="2696"/>
        <pc:sldMkLst>
          <pc:docMk/>
          <pc:sldMk cId="4268742495" sldId="277"/>
        </pc:sldMkLst>
      </pc:sldChg>
      <pc:sldChg chg="modSp add mod">
        <pc:chgData name="Afsar, Bekir" userId="cf2acfa1-c48f-4e8e-a9e3-01bafc440451" providerId="ADAL" clId="{805BBBF9-728E-4A8E-823E-56131BB6B69F}" dt="2022-07-03T20:33:01.363" v="5627" actId="20577"/>
        <pc:sldMkLst>
          <pc:docMk/>
          <pc:sldMk cId="2270460945" sldId="278"/>
        </pc:sldMkLst>
        <pc:spChg chg="mod">
          <ac:chgData name="Afsar, Bekir" userId="cf2acfa1-c48f-4e8e-a9e3-01bafc440451" providerId="ADAL" clId="{805BBBF9-728E-4A8E-823E-56131BB6B69F}" dt="2022-06-13T11:00:19.647" v="1991" actId="20577"/>
          <ac:spMkLst>
            <pc:docMk/>
            <pc:sldMk cId="2270460945" sldId="278"/>
            <ac:spMk id="2" creationId="{00000000-0000-0000-0000-000000000000}"/>
          </ac:spMkLst>
        </pc:spChg>
        <pc:spChg chg="mod">
          <ac:chgData name="Afsar, Bekir" userId="cf2acfa1-c48f-4e8e-a9e3-01bafc440451" providerId="ADAL" clId="{805BBBF9-728E-4A8E-823E-56131BB6B69F}" dt="2022-07-03T20:33:01.363" v="5627" actId="20577"/>
          <ac:spMkLst>
            <pc:docMk/>
            <pc:sldMk cId="2270460945" sldId="278"/>
            <ac:spMk id="3" creationId="{00000000-0000-0000-0000-000000000000}"/>
          </ac:spMkLst>
        </pc:spChg>
      </pc:sldChg>
      <pc:sldChg chg="addSp delSp modSp add mod">
        <pc:chgData name="Afsar, Bekir" userId="cf2acfa1-c48f-4e8e-a9e3-01bafc440451" providerId="ADAL" clId="{805BBBF9-728E-4A8E-823E-56131BB6B69F}" dt="2022-07-03T20:36:58.645" v="5680" actId="255"/>
        <pc:sldMkLst>
          <pc:docMk/>
          <pc:sldMk cId="2755073720" sldId="279"/>
        </pc:sldMkLst>
        <pc:spChg chg="mod">
          <ac:chgData name="Afsar, Bekir" userId="cf2acfa1-c48f-4e8e-a9e3-01bafc440451" providerId="ADAL" clId="{805BBBF9-728E-4A8E-823E-56131BB6B69F}" dt="2022-06-22T09:51:09.285" v="5507" actId="20577"/>
          <ac:spMkLst>
            <pc:docMk/>
            <pc:sldMk cId="2755073720" sldId="279"/>
            <ac:spMk id="3" creationId="{00000000-0000-0000-0000-000000000000}"/>
          </ac:spMkLst>
        </pc:spChg>
        <pc:spChg chg="del">
          <ac:chgData name="Afsar, Bekir" userId="cf2acfa1-c48f-4e8e-a9e3-01bafc440451" providerId="ADAL" clId="{805BBBF9-728E-4A8E-823E-56131BB6B69F}" dt="2022-06-13T10:47:36.032" v="1615" actId="478"/>
          <ac:spMkLst>
            <pc:docMk/>
            <pc:sldMk cId="2755073720" sldId="279"/>
            <ac:spMk id="4" creationId="{00000000-0000-0000-0000-000000000000}"/>
          </ac:spMkLst>
        </pc:spChg>
        <pc:spChg chg="add mod">
          <ac:chgData name="Afsar, Bekir" userId="cf2acfa1-c48f-4e8e-a9e3-01bafc440451" providerId="ADAL" clId="{805BBBF9-728E-4A8E-823E-56131BB6B69F}" dt="2022-07-03T20:36:58.645" v="5680" actId="255"/>
          <ac:spMkLst>
            <pc:docMk/>
            <pc:sldMk cId="2755073720" sldId="279"/>
            <ac:spMk id="6" creationId="{36DC906A-7F33-45B3-98CE-C8B22A20A693}"/>
          </ac:spMkLst>
        </pc:spChg>
      </pc:sldChg>
      <pc:sldChg chg="addSp delSp modSp add mod">
        <pc:chgData name="Afsar, Bekir" userId="cf2acfa1-c48f-4e8e-a9e3-01bafc440451" providerId="ADAL" clId="{805BBBF9-728E-4A8E-823E-56131BB6B69F}" dt="2022-07-03T20:36:49.205" v="5679" actId="255"/>
        <pc:sldMkLst>
          <pc:docMk/>
          <pc:sldMk cId="966199145" sldId="280"/>
        </pc:sldMkLst>
        <pc:spChg chg="mod">
          <ac:chgData name="Afsar, Bekir" userId="cf2acfa1-c48f-4e8e-a9e3-01bafc440451" providerId="ADAL" clId="{805BBBF9-728E-4A8E-823E-56131BB6B69F}" dt="2022-06-13T11:21:47.604" v="2838" actId="20577"/>
          <ac:spMkLst>
            <pc:docMk/>
            <pc:sldMk cId="966199145" sldId="280"/>
            <ac:spMk id="3" creationId="{00000000-0000-0000-0000-000000000000}"/>
          </ac:spMkLst>
        </pc:spChg>
        <pc:spChg chg="del">
          <ac:chgData name="Afsar, Bekir" userId="cf2acfa1-c48f-4e8e-a9e3-01bafc440451" providerId="ADAL" clId="{805BBBF9-728E-4A8E-823E-56131BB6B69F}" dt="2022-06-13T10:47:39.539" v="1617" actId="478"/>
          <ac:spMkLst>
            <pc:docMk/>
            <pc:sldMk cId="966199145" sldId="280"/>
            <ac:spMk id="4" creationId="{00000000-0000-0000-0000-000000000000}"/>
          </ac:spMkLst>
        </pc:spChg>
        <pc:spChg chg="add mod">
          <ac:chgData name="Afsar, Bekir" userId="cf2acfa1-c48f-4e8e-a9e3-01bafc440451" providerId="ADAL" clId="{805BBBF9-728E-4A8E-823E-56131BB6B69F}" dt="2022-07-03T20:36:49.205" v="5679" actId="255"/>
          <ac:spMkLst>
            <pc:docMk/>
            <pc:sldMk cId="966199145" sldId="280"/>
            <ac:spMk id="6" creationId="{A2843684-D5EC-4CC5-972B-68396755053F}"/>
          </ac:spMkLst>
        </pc:spChg>
      </pc:sldChg>
      <pc:sldChg chg="addSp delSp modSp add mod">
        <pc:chgData name="Afsar, Bekir" userId="cf2acfa1-c48f-4e8e-a9e3-01bafc440451" providerId="ADAL" clId="{805BBBF9-728E-4A8E-823E-56131BB6B69F}" dt="2022-07-03T20:36:38.635" v="5675" actId="255"/>
        <pc:sldMkLst>
          <pc:docMk/>
          <pc:sldMk cId="2859101241" sldId="281"/>
        </pc:sldMkLst>
        <pc:spChg chg="mod">
          <ac:chgData name="Afsar, Bekir" userId="cf2acfa1-c48f-4e8e-a9e3-01bafc440451" providerId="ADAL" clId="{805BBBF9-728E-4A8E-823E-56131BB6B69F}" dt="2022-06-21T10:40:13.421" v="3182" actId="2710"/>
          <ac:spMkLst>
            <pc:docMk/>
            <pc:sldMk cId="2859101241" sldId="281"/>
            <ac:spMk id="3" creationId="{00000000-0000-0000-0000-000000000000}"/>
          </ac:spMkLst>
        </pc:spChg>
        <pc:spChg chg="del">
          <ac:chgData name="Afsar, Bekir" userId="cf2acfa1-c48f-4e8e-a9e3-01bafc440451" providerId="ADAL" clId="{805BBBF9-728E-4A8E-823E-56131BB6B69F}" dt="2022-06-13T10:47:42.952" v="1619" actId="478"/>
          <ac:spMkLst>
            <pc:docMk/>
            <pc:sldMk cId="2859101241" sldId="281"/>
            <ac:spMk id="4" creationId="{00000000-0000-0000-0000-000000000000}"/>
          </ac:spMkLst>
        </pc:spChg>
        <pc:spChg chg="add mod">
          <ac:chgData name="Afsar, Bekir" userId="cf2acfa1-c48f-4e8e-a9e3-01bafc440451" providerId="ADAL" clId="{805BBBF9-728E-4A8E-823E-56131BB6B69F}" dt="2022-07-03T20:36:38.635" v="5675" actId="255"/>
          <ac:spMkLst>
            <pc:docMk/>
            <pc:sldMk cId="2859101241" sldId="281"/>
            <ac:spMk id="6" creationId="{DD867E73-A1DC-4BA0-A561-5F63FEFBD526}"/>
          </ac:spMkLst>
        </pc:spChg>
      </pc:sldChg>
      <pc:sldChg chg="modSp add mod">
        <pc:chgData name="Afsar, Bekir" userId="cf2acfa1-c48f-4e8e-a9e3-01bafc440451" providerId="ADAL" clId="{805BBBF9-728E-4A8E-823E-56131BB6B69F}" dt="2022-06-22T09:52:16.555" v="5514" actId="20577"/>
        <pc:sldMkLst>
          <pc:docMk/>
          <pc:sldMk cId="528337405" sldId="283"/>
        </pc:sldMkLst>
        <pc:spChg chg="mod">
          <ac:chgData name="Afsar, Bekir" userId="cf2acfa1-c48f-4e8e-a9e3-01bafc440451" providerId="ADAL" clId="{805BBBF9-728E-4A8E-823E-56131BB6B69F}" dt="2022-06-21T13:41:14.003" v="5313" actId="20577"/>
          <ac:spMkLst>
            <pc:docMk/>
            <pc:sldMk cId="528337405" sldId="283"/>
            <ac:spMk id="2" creationId="{00000000-0000-0000-0000-000000000000}"/>
          </ac:spMkLst>
        </pc:spChg>
        <pc:spChg chg="mod">
          <ac:chgData name="Afsar, Bekir" userId="cf2acfa1-c48f-4e8e-a9e3-01bafc440451" providerId="ADAL" clId="{805BBBF9-728E-4A8E-823E-56131BB6B69F}" dt="2022-06-22T09:52:16.555" v="5514" actId="20577"/>
          <ac:spMkLst>
            <pc:docMk/>
            <pc:sldMk cId="528337405" sldId="283"/>
            <ac:spMk id="5" creationId="{00000000-0000-0000-0000-000000000000}"/>
          </ac:spMkLst>
        </pc:spChg>
      </pc:sldChg>
      <pc:sldChg chg="addSp delSp modSp add mod modClrScheme chgLayout">
        <pc:chgData name="Afsar, Bekir" userId="cf2acfa1-c48f-4e8e-a9e3-01bafc440451" providerId="ADAL" clId="{805BBBF9-728E-4A8E-823E-56131BB6B69F}" dt="2022-07-03T20:36:20.708" v="5673" actId="255"/>
        <pc:sldMkLst>
          <pc:docMk/>
          <pc:sldMk cId="2366745625" sldId="284"/>
        </pc:sldMkLst>
        <pc:spChg chg="mod ord">
          <ac:chgData name="Afsar, Bekir" userId="cf2acfa1-c48f-4e8e-a9e3-01bafc440451" providerId="ADAL" clId="{805BBBF9-728E-4A8E-823E-56131BB6B69F}" dt="2022-06-13T10:38:50.009" v="1231" actId="21"/>
          <ac:spMkLst>
            <pc:docMk/>
            <pc:sldMk cId="2366745625" sldId="284"/>
            <ac:spMk id="2" creationId="{00000000-0000-0000-0000-000000000000}"/>
          </ac:spMkLst>
        </pc:spChg>
        <pc:spChg chg="mod ord">
          <ac:chgData name="Afsar, Bekir" userId="cf2acfa1-c48f-4e8e-a9e3-01bafc440451" providerId="ADAL" clId="{805BBBF9-728E-4A8E-823E-56131BB6B69F}" dt="2022-07-03T20:31:24.777" v="5613" actId="20577"/>
          <ac:spMkLst>
            <pc:docMk/>
            <pc:sldMk cId="2366745625" sldId="284"/>
            <ac:spMk id="3" creationId="{00000000-0000-0000-0000-000000000000}"/>
          </ac:spMkLst>
        </pc:spChg>
        <pc:spChg chg="mod ord">
          <ac:chgData name="Afsar, Bekir" userId="cf2acfa1-c48f-4e8e-a9e3-01bafc440451" providerId="ADAL" clId="{805BBBF9-728E-4A8E-823E-56131BB6B69F}" dt="2022-06-13T10:27:59.786" v="1044" actId="700"/>
          <ac:spMkLst>
            <pc:docMk/>
            <pc:sldMk cId="2366745625" sldId="284"/>
            <ac:spMk id="4" creationId="{00000000-0000-0000-0000-000000000000}"/>
          </ac:spMkLst>
        </pc:spChg>
        <pc:spChg chg="mod">
          <ac:chgData name="Afsar, Bekir" userId="cf2acfa1-c48f-4e8e-a9e3-01bafc440451" providerId="ADAL" clId="{805BBBF9-728E-4A8E-823E-56131BB6B69F}" dt="2022-07-03T20:36:20.708" v="5673" actId="255"/>
          <ac:spMkLst>
            <pc:docMk/>
            <pc:sldMk cId="2366745625" sldId="284"/>
            <ac:spMk id="5" creationId="{00000000-0000-0000-0000-000000000000}"/>
          </ac:spMkLst>
        </pc:spChg>
        <pc:spChg chg="add del mod ord">
          <ac:chgData name="Afsar, Bekir" userId="cf2acfa1-c48f-4e8e-a9e3-01bafc440451" providerId="ADAL" clId="{805BBBF9-728E-4A8E-823E-56131BB6B69F}" dt="2022-06-13T10:28:21.955" v="1045" actId="22"/>
          <ac:spMkLst>
            <pc:docMk/>
            <pc:sldMk cId="2366745625" sldId="284"/>
            <ac:spMk id="6" creationId="{A6E9F215-265B-439E-B7D2-E05E5AB58349}"/>
          </ac:spMkLst>
        </pc:spChg>
        <pc:picChg chg="add mod ord">
          <ac:chgData name="Afsar, Bekir" userId="cf2acfa1-c48f-4e8e-a9e3-01bafc440451" providerId="ADAL" clId="{805BBBF9-728E-4A8E-823E-56131BB6B69F}" dt="2022-06-13T10:28:26.264" v="1046" actId="14100"/>
          <ac:picMkLst>
            <pc:docMk/>
            <pc:sldMk cId="2366745625" sldId="284"/>
            <ac:picMk id="8" creationId="{4A7CAA52-36BB-4FB7-B929-3B2C68C02D2B}"/>
          </ac:picMkLst>
        </pc:picChg>
      </pc:sldChg>
      <pc:sldChg chg="addSp modSp add mod">
        <pc:chgData name="Afsar, Bekir" userId="cf2acfa1-c48f-4e8e-a9e3-01bafc440451" providerId="ADAL" clId="{805BBBF9-728E-4A8E-823E-56131BB6B69F}" dt="2022-07-03T20:36:02.035" v="5671" actId="255"/>
        <pc:sldMkLst>
          <pc:docMk/>
          <pc:sldMk cId="1363425644" sldId="295"/>
        </pc:sldMkLst>
        <pc:spChg chg="add mod">
          <ac:chgData name="Afsar, Bekir" userId="cf2acfa1-c48f-4e8e-a9e3-01bafc440451" providerId="ADAL" clId="{805BBBF9-728E-4A8E-823E-56131BB6B69F}" dt="2022-07-03T20:36:02.035" v="5671" actId="255"/>
          <ac:spMkLst>
            <pc:docMk/>
            <pc:sldMk cId="1363425644" sldId="295"/>
            <ac:spMk id="5" creationId="{78DCA23A-6D8D-4C97-A750-96C9D76EC164}"/>
          </ac:spMkLst>
        </pc:spChg>
        <pc:spChg chg="mod">
          <ac:chgData name="Afsar, Bekir" userId="cf2acfa1-c48f-4e8e-a9e3-01bafc440451" providerId="ADAL" clId="{805BBBF9-728E-4A8E-823E-56131BB6B69F}" dt="2022-06-22T09:52:30.989" v="5517" actId="20577"/>
          <ac:spMkLst>
            <pc:docMk/>
            <pc:sldMk cId="1363425644" sldId="295"/>
            <ac:spMk id="6" creationId="{00000000-0000-0000-0000-000000000000}"/>
          </ac:spMkLst>
        </pc:spChg>
      </pc:sldChg>
      <pc:sldChg chg="addSp delSp modSp add mod">
        <pc:chgData name="Afsar, Bekir" userId="cf2acfa1-c48f-4e8e-a9e3-01bafc440451" providerId="ADAL" clId="{805BBBF9-728E-4A8E-823E-56131BB6B69F}" dt="2022-06-22T09:53:23.473" v="5522" actId="115"/>
        <pc:sldMkLst>
          <pc:docMk/>
          <pc:sldMk cId="2785290946" sldId="396"/>
        </pc:sldMkLst>
        <pc:spChg chg="mod">
          <ac:chgData name="Afsar, Bekir" userId="cf2acfa1-c48f-4e8e-a9e3-01bafc440451" providerId="ADAL" clId="{805BBBF9-728E-4A8E-823E-56131BB6B69F}" dt="2022-06-13T08:52:44.031" v="386" actId="1076"/>
          <ac:spMkLst>
            <pc:docMk/>
            <pc:sldMk cId="2785290946" sldId="396"/>
            <ac:spMk id="2" creationId="{EBC862E0-A608-4549-A851-5EE70EBE3765}"/>
          </ac:spMkLst>
        </pc:spChg>
        <pc:spChg chg="mod">
          <ac:chgData name="Afsar, Bekir" userId="cf2acfa1-c48f-4e8e-a9e3-01bafc440451" providerId="ADAL" clId="{805BBBF9-728E-4A8E-823E-56131BB6B69F}" dt="2022-06-22T09:52:57.551" v="5518" actId="20577"/>
          <ac:spMkLst>
            <pc:docMk/>
            <pc:sldMk cId="2785290946" sldId="396"/>
            <ac:spMk id="3" creationId="{7265BE83-C217-4803-BE99-9182603DB5C0}"/>
          </ac:spMkLst>
        </pc:spChg>
        <pc:spChg chg="add mod">
          <ac:chgData name="Afsar, Bekir" userId="cf2acfa1-c48f-4e8e-a9e3-01bafc440451" providerId="ADAL" clId="{805BBBF9-728E-4A8E-823E-56131BB6B69F}" dt="2022-06-13T08:55:53.662" v="425" actId="1076"/>
          <ac:spMkLst>
            <pc:docMk/>
            <pc:sldMk cId="2785290946" sldId="396"/>
            <ac:spMk id="8" creationId="{A90D4FB3-2CD4-47E0-9B35-7C9802B5DC1A}"/>
          </ac:spMkLst>
        </pc:spChg>
        <pc:spChg chg="add del mod">
          <ac:chgData name="Afsar, Bekir" userId="cf2acfa1-c48f-4e8e-a9e3-01bafc440451" providerId="ADAL" clId="{805BBBF9-728E-4A8E-823E-56131BB6B69F}" dt="2022-06-13T08:56:26.320" v="436" actId="478"/>
          <ac:spMkLst>
            <pc:docMk/>
            <pc:sldMk cId="2785290946" sldId="396"/>
            <ac:spMk id="10" creationId="{73F945DB-CDB6-4D7F-A672-C1A10CF8BE37}"/>
          </ac:spMkLst>
        </pc:spChg>
        <pc:spChg chg="add mod">
          <ac:chgData name="Afsar, Bekir" userId="cf2acfa1-c48f-4e8e-a9e3-01bafc440451" providerId="ADAL" clId="{805BBBF9-728E-4A8E-823E-56131BB6B69F}" dt="2022-06-22T09:53:23.473" v="5522" actId="115"/>
          <ac:spMkLst>
            <pc:docMk/>
            <pc:sldMk cId="2785290946" sldId="396"/>
            <ac:spMk id="12" creationId="{F56BA68C-4717-4037-AB93-064523A36820}"/>
          </ac:spMkLst>
        </pc:spChg>
        <pc:spChg chg="add mod">
          <ac:chgData name="Afsar, Bekir" userId="cf2acfa1-c48f-4e8e-a9e3-01bafc440451" providerId="ADAL" clId="{805BBBF9-728E-4A8E-823E-56131BB6B69F}" dt="2022-06-22T07:27:48.173" v="5408" actId="122"/>
          <ac:spMkLst>
            <pc:docMk/>
            <pc:sldMk cId="2785290946" sldId="396"/>
            <ac:spMk id="13" creationId="{E6F0924A-942E-42D7-B57C-8C498E795045}"/>
          </ac:spMkLst>
        </pc:spChg>
        <pc:picChg chg="add mod">
          <ac:chgData name="Afsar, Bekir" userId="cf2acfa1-c48f-4e8e-a9e3-01bafc440451" providerId="ADAL" clId="{805BBBF9-728E-4A8E-823E-56131BB6B69F}" dt="2022-06-13T08:58:32.437" v="457" actId="1076"/>
          <ac:picMkLst>
            <pc:docMk/>
            <pc:sldMk cId="2785290946" sldId="396"/>
            <ac:picMk id="6" creationId="{F4FF92A4-7C51-49B6-89A8-3BB01BD6ACB9}"/>
          </ac:picMkLst>
        </pc:picChg>
        <pc:picChg chg="add mod">
          <ac:chgData name="Afsar, Bekir" userId="cf2acfa1-c48f-4e8e-a9e3-01bafc440451" providerId="ADAL" clId="{805BBBF9-728E-4A8E-823E-56131BB6B69F}" dt="2022-06-13T08:52:26.131" v="385"/>
          <ac:picMkLst>
            <pc:docMk/>
            <pc:sldMk cId="2785290946" sldId="396"/>
            <ac:picMk id="7" creationId="{C331178D-B040-4678-80F8-D126F3D890FA}"/>
          </ac:picMkLst>
        </pc:picChg>
        <pc:picChg chg="add mod">
          <ac:chgData name="Afsar, Bekir" userId="cf2acfa1-c48f-4e8e-a9e3-01bafc440451" providerId="ADAL" clId="{805BBBF9-728E-4A8E-823E-56131BB6B69F}" dt="2022-06-22T07:26:28.996" v="5375" actId="1076"/>
          <ac:picMkLst>
            <pc:docMk/>
            <pc:sldMk cId="2785290946" sldId="396"/>
            <ac:picMk id="9" creationId="{A456D30E-B1C5-4472-B898-FCF8FEB75A64}"/>
          </ac:picMkLst>
        </pc:picChg>
      </pc:sldChg>
      <pc:sldChg chg="modSp new mod">
        <pc:chgData name="Afsar, Bekir" userId="cf2acfa1-c48f-4e8e-a9e3-01bafc440451" providerId="ADAL" clId="{805BBBF9-728E-4A8E-823E-56131BB6B69F}" dt="2022-06-21T13:42:09.212" v="5339" actId="5793"/>
        <pc:sldMkLst>
          <pc:docMk/>
          <pc:sldMk cId="1165324769" sldId="397"/>
        </pc:sldMkLst>
        <pc:spChg chg="mod">
          <ac:chgData name="Afsar, Bekir" userId="cf2acfa1-c48f-4e8e-a9e3-01bafc440451" providerId="ADAL" clId="{805BBBF9-728E-4A8E-823E-56131BB6B69F}" dt="2022-06-13T08:59:17.536" v="471" actId="20577"/>
          <ac:spMkLst>
            <pc:docMk/>
            <pc:sldMk cId="1165324769" sldId="397"/>
            <ac:spMk id="2" creationId="{18D7EFDD-6BFB-42FC-AA7E-D07EB837947E}"/>
          </ac:spMkLst>
        </pc:spChg>
        <pc:spChg chg="mod">
          <ac:chgData name="Afsar, Bekir" userId="cf2acfa1-c48f-4e8e-a9e3-01bafc440451" providerId="ADAL" clId="{805BBBF9-728E-4A8E-823E-56131BB6B69F}" dt="2022-06-21T13:42:09.212" v="5339" actId="5793"/>
          <ac:spMkLst>
            <pc:docMk/>
            <pc:sldMk cId="1165324769" sldId="397"/>
            <ac:spMk id="3" creationId="{E70652B0-85D1-4923-BC2F-475ECBA9178B}"/>
          </ac:spMkLst>
        </pc:spChg>
      </pc:sldChg>
      <pc:sldChg chg="modSp new mod">
        <pc:chgData name="Afsar, Bekir" userId="cf2acfa1-c48f-4e8e-a9e3-01bafc440451" providerId="ADAL" clId="{805BBBF9-728E-4A8E-823E-56131BB6B69F}" dt="2022-06-22T09:33:15.327" v="5477" actId="20577"/>
        <pc:sldMkLst>
          <pc:docMk/>
          <pc:sldMk cId="3955595939" sldId="398"/>
        </pc:sldMkLst>
        <pc:spChg chg="mod">
          <ac:chgData name="Afsar, Bekir" userId="cf2acfa1-c48f-4e8e-a9e3-01bafc440451" providerId="ADAL" clId="{805BBBF9-728E-4A8E-823E-56131BB6B69F}" dt="2022-06-13T09:31:12.347" v="907" actId="20577"/>
          <ac:spMkLst>
            <pc:docMk/>
            <pc:sldMk cId="3955595939" sldId="398"/>
            <ac:spMk id="2" creationId="{91E37980-28D1-4288-AB22-BF68A8744D0F}"/>
          </ac:spMkLst>
        </pc:spChg>
        <pc:spChg chg="mod">
          <ac:chgData name="Afsar, Bekir" userId="cf2acfa1-c48f-4e8e-a9e3-01bafc440451" providerId="ADAL" clId="{805BBBF9-728E-4A8E-823E-56131BB6B69F}" dt="2022-06-22T09:33:15.327" v="5477" actId="20577"/>
          <ac:spMkLst>
            <pc:docMk/>
            <pc:sldMk cId="3955595939" sldId="398"/>
            <ac:spMk id="3" creationId="{BA16FCCB-5347-437F-958E-A0BAE5E5C512}"/>
          </ac:spMkLst>
        </pc:spChg>
      </pc:sldChg>
      <pc:sldChg chg="modSp new mod">
        <pc:chgData name="Afsar, Bekir" userId="cf2acfa1-c48f-4e8e-a9e3-01bafc440451" providerId="ADAL" clId="{805BBBF9-728E-4A8E-823E-56131BB6B69F}" dt="2022-06-21T10:38:30.366" v="3180" actId="20577"/>
        <pc:sldMkLst>
          <pc:docMk/>
          <pc:sldMk cId="91721584" sldId="399"/>
        </pc:sldMkLst>
        <pc:spChg chg="mod">
          <ac:chgData name="Afsar, Bekir" userId="cf2acfa1-c48f-4e8e-a9e3-01bafc440451" providerId="ADAL" clId="{805BBBF9-728E-4A8E-823E-56131BB6B69F}" dt="2022-06-13T09:31:17.951" v="908"/>
          <ac:spMkLst>
            <pc:docMk/>
            <pc:sldMk cId="91721584" sldId="399"/>
            <ac:spMk id="2" creationId="{A81ACA50-F930-4513-895D-1BB2F2343731}"/>
          </ac:spMkLst>
        </pc:spChg>
        <pc:spChg chg="mod">
          <ac:chgData name="Afsar, Bekir" userId="cf2acfa1-c48f-4e8e-a9e3-01bafc440451" providerId="ADAL" clId="{805BBBF9-728E-4A8E-823E-56131BB6B69F}" dt="2022-06-21T10:38:30.366" v="3180" actId="20577"/>
          <ac:spMkLst>
            <pc:docMk/>
            <pc:sldMk cId="91721584" sldId="399"/>
            <ac:spMk id="3" creationId="{92CC3593-7393-4D28-8DD1-FF5A0DC44E4C}"/>
          </ac:spMkLst>
        </pc:spChg>
      </pc:sldChg>
      <pc:sldChg chg="addSp delSp modSp add mod">
        <pc:chgData name="Afsar, Bekir" userId="cf2acfa1-c48f-4e8e-a9e3-01bafc440451" providerId="ADAL" clId="{805BBBF9-728E-4A8E-823E-56131BB6B69F}" dt="2022-06-21T21:38:59.114" v="5371" actId="20577"/>
        <pc:sldMkLst>
          <pc:docMk/>
          <pc:sldMk cId="3103837003" sldId="400"/>
        </pc:sldMkLst>
        <pc:spChg chg="mod">
          <ac:chgData name="Afsar, Bekir" userId="cf2acfa1-c48f-4e8e-a9e3-01bafc440451" providerId="ADAL" clId="{805BBBF9-728E-4A8E-823E-56131BB6B69F}" dt="2022-06-21T21:38:59.114" v="5371" actId="20577"/>
          <ac:spMkLst>
            <pc:docMk/>
            <pc:sldMk cId="3103837003" sldId="400"/>
            <ac:spMk id="3" creationId="{E70652B0-85D1-4923-BC2F-475ECBA9178B}"/>
          </ac:spMkLst>
        </pc:spChg>
        <pc:spChg chg="add del mod">
          <ac:chgData name="Afsar, Bekir" userId="cf2acfa1-c48f-4e8e-a9e3-01bafc440451" providerId="ADAL" clId="{805BBBF9-728E-4A8E-823E-56131BB6B69F}" dt="2022-06-21T21:38:57.971" v="5369"/>
          <ac:spMkLst>
            <pc:docMk/>
            <pc:sldMk cId="3103837003" sldId="400"/>
            <ac:spMk id="5" creationId="{21196334-7F94-494E-972B-CF5DA68C0BAD}"/>
          </ac:spMkLst>
        </pc:spChg>
      </pc:sldChg>
      <pc:sldChg chg="modSp add mod">
        <pc:chgData name="Afsar, Bekir" userId="cf2acfa1-c48f-4e8e-a9e3-01bafc440451" providerId="ADAL" clId="{805BBBF9-728E-4A8E-823E-56131BB6B69F}" dt="2022-06-21T13:42:25.975" v="5353" actId="5793"/>
        <pc:sldMkLst>
          <pc:docMk/>
          <pc:sldMk cId="1285113602" sldId="401"/>
        </pc:sldMkLst>
        <pc:spChg chg="mod">
          <ac:chgData name="Afsar, Bekir" userId="cf2acfa1-c48f-4e8e-a9e3-01bafc440451" providerId="ADAL" clId="{805BBBF9-728E-4A8E-823E-56131BB6B69F}" dt="2022-06-21T13:42:25.975" v="5353" actId="5793"/>
          <ac:spMkLst>
            <pc:docMk/>
            <pc:sldMk cId="1285113602" sldId="401"/>
            <ac:spMk id="3" creationId="{E70652B0-85D1-4923-BC2F-475ECBA9178B}"/>
          </ac:spMkLst>
        </pc:spChg>
      </pc:sldChg>
      <pc:sldChg chg="modSp add mod">
        <pc:chgData name="Afsar, Bekir" userId="cf2acfa1-c48f-4e8e-a9e3-01bafc440451" providerId="ADAL" clId="{805BBBF9-728E-4A8E-823E-56131BB6B69F}" dt="2022-06-21T13:42:38.225" v="5362" actId="207"/>
        <pc:sldMkLst>
          <pc:docMk/>
          <pc:sldMk cId="1832164978" sldId="402"/>
        </pc:sldMkLst>
        <pc:spChg chg="mod">
          <ac:chgData name="Afsar, Bekir" userId="cf2acfa1-c48f-4e8e-a9e3-01bafc440451" providerId="ADAL" clId="{805BBBF9-728E-4A8E-823E-56131BB6B69F}" dt="2022-06-21T13:42:38.225" v="5362" actId="207"/>
          <ac:spMkLst>
            <pc:docMk/>
            <pc:sldMk cId="1832164978" sldId="402"/>
            <ac:spMk id="3" creationId="{E70652B0-85D1-4923-BC2F-475ECBA9178B}"/>
          </ac:spMkLst>
        </pc:spChg>
      </pc:sldChg>
      <pc:sldChg chg="addSp delSp modSp new mod modClrScheme chgLayout">
        <pc:chgData name="Afsar, Bekir" userId="cf2acfa1-c48f-4e8e-a9e3-01bafc440451" providerId="ADAL" clId="{805BBBF9-728E-4A8E-823E-56131BB6B69F}" dt="2022-07-03T20:36:12.792" v="5672" actId="255"/>
        <pc:sldMkLst>
          <pc:docMk/>
          <pc:sldMk cId="521841791" sldId="403"/>
        </pc:sldMkLst>
        <pc:spChg chg="del mod ord">
          <ac:chgData name="Afsar, Bekir" userId="cf2acfa1-c48f-4e8e-a9e3-01bafc440451" providerId="ADAL" clId="{805BBBF9-728E-4A8E-823E-56131BB6B69F}" dt="2022-06-13T10:29:19.936" v="1066" actId="700"/>
          <ac:spMkLst>
            <pc:docMk/>
            <pc:sldMk cId="521841791" sldId="403"/>
            <ac:spMk id="2" creationId="{8B1C82D9-9126-4ABA-8C80-061F91ACB6E4}"/>
          </ac:spMkLst>
        </pc:spChg>
        <pc:spChg chg="del mod ord">
          <ac:chgData name="Afsar, Bekir" userId="cf2acfa1-c48f-4e8e-a9e3-01bafc440451" providerId="ADAL" clId="{805BBBF9-728E-4A8E-823E-56131BB6B69F}" dt="2022-06-13T10:29:19.936" v="1066" actId="700"/>
          <ac:spMkLst>
            <pc:docMk/>
            <pc:sldMk cId="521841791" sldId="403"/>
            <ac:spMk id="3" creationId="{F9B17B49-93C1-4AA8-9D72-63DB667D56EC}"/>
          </ac:spMkLst>
        </pc:spChg>
        <pc:spChg chg="add mod ord">
          <ac:chgData name="Afsar, Bekir" userId="cf2acfa1-c48f-4e8e-a9e3-01bafc440451" providerId="ADAL" clId="{805BBBF9-728E-4A8E-823E-56131BB6B69F}" dt="2022-06-13T10:38:52.609" v="1232"/>
          <ac:spMkLst>
            <pc:docMk/>
            <pc:sldMk cId="521841791" sldId="403"/>
            <ac:spMk id="4" creationId="{689F8129-FDBE-4602-AE26-C9B1E0B1B8B5}"/>
          </ac:spMkLst>
        </pc:spChg>
        <pc:spChg chg="add mod ord">
          <ac:chgData name="Afsar, Bekir" userId="cf2acfa1-c48f-4e8e-a9e3-01bafc440451" providerId="ADAL" clId="{805BBBF9-728E-4A8E-823E-56131BB6B69F}" dt="2022-06-13T11:26:05.953" v="3113" actId="20577"/>
          <ac:spMkLst>
            <pc:docMk/>
            <pc:sldMk cId="521841791" sldId="403"/>
            <ac:spMk id="5" creationId="{871DAE4B-B9CB-42FF-A99E-485D54C1EC54}"/>
          </ac:spMkLst>
        </pc:spChg>
        <pc:spChg chg="add del mod ord">
          <ac:chgData name="Afsar, Bekir" userId="cf2acfa1-c48f-4e8e-a9e3-01bafc440451" providerId="ADAL" clId="{805BBBF9-728E-4A8E-823E-56131BB6B69F}" dt="2022-06-13T10:29:32.942" v="1068" actId="22"/>
          <ac:spMkLst>
            <pc:docMk/>
            <pc:sldMk cId="521841791" sldId="403"/>
            <ac:spMk id="6" creationId="{B306414E-8312-4DEB-A904-3BA7EEBF76FA}"/>
          </ac:spMkLst>
        </pc:spChg>
        <pc:spChg chg="add mod">
          <ac:chgData name="Afsar, Bekir" userId="cf2acfa1-c48f-4e8e-a9e3-01bafc440451" providerId="ADAL" clId="{805BBBF9-728E-4A8E-823E-56131BB6B69F}" dt="2022-07-03T20:36:12.792" v="5672" actId="255"/>
          <ac:spMkLst>
            <pc:docMk/>
            <pc:sldMk cId="521841791" sldId="403"/>
            <ac:spMk id="9" creationId="{2B564C90-025E-4AA4-8B84-1DE658544E3A}"/>
          </ac:spMkLst>
        </pc:spChg>
        <pc:picChg chg="add mod ord">
          <ac:chgData name="Afsar, Bekir" userId="cf2acfa1-c48f-4e8e-a9e3-01bafc440451" providerId="ADAL" clId="{805BBBF9-728E-4A8E-823E-56131BB6B69F}" dt="2022-06-21T11:16:29.567" v="4315" actId="1076"/>
          <ac:picMkLst>
            <pc:docMk/>
            <pc:sldMk cId="521841791" sldId="403"/>
            <ac:picMk id="8" creationId="{7F2D3299-B1C0-4C74-B320-B3070C13C191}"/>
          </ac:picMkLst>
        </pc:picChg>
      </pc:sldChg>
      <pc:sldChg chg="addSp delSp modSp new mod">
        <pc:chgData name="Afsar, Bekir" userId="cf2acfa1-c48f-4e8e-a9e3-01bafc440451" providerId="ADAL" clId="{805BBBF9-728E-4A8E-823E-56131BB6B69F}" dt="2022-07-03T20:35:49.439" v="5670" actId="20577"/>
        <pc:sldMkLst>
          <pc:docMk/>
          <pc:sldMk cId="2002393205" sldId="404"/>
        </pc:sldMkLst>
        <pc:spChg chg="mod">
          <ac:chgData name="Afsar, Bekir" userId="cf2acfa1-c48f-4e8e-a9e3-01bafc440451" providerId="ADAL" clId="{805BBBF9-728E-4A8E-823E-56131BB6B69F}" dt="2022-06-13T11:02:20.093" v="2068" actId="20577"/>
          <ac:spMkLst>
            <pc:docMk/>
            <pc:sldMk cId="2002393205" sldId="404"/>
            <ac:spMk id="2" creationId="{4E580B0B-D714-4EF5-BB3A-13CC69D58268}"/>
          </ac:spMkLst>
        </pc:spChg>
        <pc:spChg chg="mod">
          <ac:chgData name="Afsar, Bekir" userId="cf2acfa1-c48f-4e8e-a9e3-01bafc440451" providerId="ADAL" clId="{805BBBF9-728E-4A8E-823E-56131BB6B69F}" dt="2022-06-21T10:46:11.641" v="3226" actId="2711"/>
          <ac:spMkLst>
            <pc:docMk/>
            <pc:sldMk cId="2002393205" sldId="404"/>
            <ac:spMk id="3" creationId="{BEC59EFC-DEBA-4B4B-B61F-C786F942A7DF}"/>
          </ac:spMkLst>
        </pc:spChg>
        <pc:spChg chg="add mod">
          <ac:chgData name="Afsar, Bekir" userId="cf2acfa1-c48f-4e8e-a9e3-01bafc440451" providerId="ADAL" clId="{805BBBF9-728E-4A8E-823E-56131BB6B69F}" dt="2022-07-03T20:35:49.439" v="5670" actId="20577"/>
          <ac:spMkLst>
            <pc:docMk/>
            <pc:sldMk cId="2002393205" sldId="404"/>
            <ac:spMk id="4" creationId="{E68B8815-297F-4DD1-8EAD-332ACD5233FF}"/>
          </ac:spMkLst>
        </pc:spChg>
        <pc:picChg chg="add del mod">
          <ac:chgData name="Afsar, Bekir" userId="cf2acfa1-c48f-4e8e-a9e3-01bafc440451" providerId="ADAL" clId="{805BBBF9-728E-4A8E-823E-56131BB6B69F}" dt="2022-06-13T11:30:49.728" v="3151" actId="21"/>
          <ac:picMkLst>
            <pc:docMk/>
            <pc:sldMk cId="2002393205" sldId="404"/>
            <ac:picMk id="5" creationId="{A31BC201-25B2-4111-B947-0A7CC77E7BF0}"/>
          </ac:picMkLst>
        </pc:picChg>
      </pc:sldChg>
      <pc:sldChg chg="addSp delSp modSp new mod modClrScheme chgLayout">
        <pc:chgData name="Afsar, Bekir" userId="cf2acfa1-c48f-4e8e-a9e3-01bafc440451" providerId="ADAL" clId="{805BBBF9-728E-4A8E-823E-56131BB6B69F}" dt="2022-07-03T20:35:19.837" v="5659" actId="20577"/>
        <pc:sldMkLst>
          <pc:docMk/>
          <pc:sldMk cId="1250386406" sldId="405"/>
        </pc:sldMkLst>
        <pc:spChg chg="del mod ord">
          <ac:chgData name="Afsar, Bekir" userId="cf2acfa1-c48f-4e8e-a9e3-01bafc440451" providerId="ADAL" clId="{805BBBF9-728E-4A8E-823E-56131BB6B69F}" dt="2022-06-21T10:48:59.586" v="3328" actId="700"/>
          <ac:spMkLst>
            <pc:docMk/>
            <pc:sldMk cId="1250386406" sldId="405"/>
            <ac:spMk id="2" creationId="{A0812E4E-A5E5-455D-A2D7-4051EB1F8787}"/>
          </ac:spMkLst>
        </pc:spChg>
        <pc:spChg chg="mod ord">
          <ac:chgData name="Afsar, Bekir" userId="cf2acfa1-c48f-4e8e-a9e3-01bafc440451" providerId="ADAL" clId="{805BBBF9-728E-4A8E-823E-56131BB6B69F}" dt="2022-06-21T11:13:44.154" v="4314" actId="113"/>
          <ac:spMkLst>
            <pc:docMk/>
            <pc:sldMk cId="1250386406" sldId="405"/>
            <ac:spMk id="3" creationId="{401E5B1A-B5D8-4CD5-BAED-167897235304}"/>
          </ac:spMkLst>
        </pc:spChg>
        <pc:spChg chg="add mod ord">
          <ac:chgData name="Afsar, Bekir" userId="cf2acfa1-c48f-4e8e-a9e3-01bafc440451" providerId="ADAL" clId="{805BBBF9-728E-4A8E-823E-56131BB6B69F}" dt="2022-06-21T10:49:22.061" v="3370" actId="20577"/>
          <ac:spMkLst>
            <pc:docMk/>
            <pc:sldMk cId="1250386406" sldId="405"/>
            <ac:spMk id="5" creationId="{8D37CA64-92D0-4028-8235-F185599DBA6F}"/>
          </ac:spMkLst>
        </pc:spChg>
        <pc:spChg chg="add del mod ord">
          <ac:chgData name="Afsar, Bekir" userId="cf2acfa1-c48f-4e8e-a9e3-01bafc440451" providerId="ADAL" clId="{805BBBF9-728E-4A8E-823E-56131BB6B69F}" dt="2022-06-21T11:11:37.370" v="4296"/>
          <ac:spMkLst>
            <pc:docMk/>
            <pc:sldMk cId="1250386406" sldId="405"/>
            <ac:spMk id="6" creationId="{AFE8BA02-57D3-4989-98D3-C3BA7E132D39}"/>
          </ac:spMkLst>
        </pc:spChg>
        <pc:spChg chg="add mod">
          <ac:chgData name="Afsar, Bekir" userId="cf2acfa1-c48f-4e8e-a9e3-01bafc440451" providerId="ADAL" clId="{805BBBF9-728E-4A8E-823E-56131BB6B69F}" dt="2022-07-03T20:35:19.837" v="5659" actId="20577"/>
          <ac:spMkLst>
            <pc:docMk/>
            <pc:sldMk cId="1250386406" sldId="405"/>
            <ac:spMk id="9" creationId="{A5F610C3-8B69-44D9-BEBE-9CADF378A04B}"/>
          </ac:spMkLst>
        </pc:spChg>
        <pc:picChg chg="add del mod">
          <ac:chgData name="Afsar, Bekir" userId="cf2acfa1-c48f-4e8e-a9e3-01bafc440451" providerId="ADAL" clId="{805BBBF9-728E-4A8E-823E-56131BB6B69F}" dt="2022-06-21T11:11:36.766" v="4295" actId="478"/>
          <ac:picMkLst>
            <pc:docMk/>
            <pc:sldMk cId="1250386406" sldId="405"/>
            <ac:picMk id="4" creationId="{24980F47-E495-478F-B62E-B8FE6C251D7C}"/>
          </ac:picMkLst>
        </pc:picChg>
        <pc:picChg chg="add mod">
          <ac:chgData name="Afsar, Bekir" userId="cf2acfa1-c48f-4e8e-a9e3-01bafc440451" providerId="ADAL" clId="{805BBBF9-728E-4A8E-823E-56131BB6B69F}" dt="2022-06-21T11:11:45.919" v="4298" actId="1076"/>
          <ac:picMkLst>
            <pc:docMk/>
            <pc:sldMk cId="1250386406" sldId="405"/>
            <ac:picMk id="8" creationId="{7AC54824-B481-480B-8F56-A0FAB7457F34}"/>
          </ac:picMkLst>
        </pc:picChg>
      </pc:sldChg>
      <pc:sldChg chg="addSp modSp new mod">
        <pc:chgData name="Afsar, Bekir" userId="cf2acfa1-c48f-4e8e-a9e3-01bafc440451" providerId="ADAL" clId="{805BBBF9-728E-4A8E-823E-56131BB6B69F}" dt="2022-07-03T20:35:30.847" v="5660" actId="2711"/>
        <pc:sldMkLst>
          <pc:docMk/>
          <pc:sldMk cId="3145816501" sldId="406"/>
        </pc:sldMkLst>
        <pc:spChg chg="mod">
          <ac:chgData name="Afsar, Bekir" userId="cf2acfa1-c48f-4e8e-a9e3-01bafc440451" providerId="ADAL" clId="{805BBBF9-728E-4A8E-823E-56131BB6B69F}" dt="2022-06-21T10:55:38.100" v="3396" actId="20577"/>
          <ac:spMkLst>
            <pc:docMk/>
            <pc:sldMk cId="3145816501" sldId="406"/>
            <ac:spMk id="2" creationId="{44C4E3DE-F7F9-42B8-9203-5B70DD66C480}"/>
          </ac:spMkLst>
        </pc:spChg>
        <pc:spChg chg="mod">
          <ac:chgData name="Afsar, Bekir" userId="cf2acfa1-c48f-4e8e-a9e3-01bafc440451" providerId="ADAL" clId="{805BBBF9-728E-4A8E-823E-56131BB6B69F}" dt="2022-06-21T13:42:50.241" v="5363" actId="6549"/>
          <ac:spMkLst>
            <pc:docMk/>
            <pc:sldMk cId="3145816501" sldId="406"/>
            <ac:spMk id="3" creationId="{1567D123-5AE7-48D5-9705-2C2AF5F5D307}"/>
          </ac:spMkLst>
        </pc:spChg>
        <pc:spChg chg="add mod">
          <ac:chgData name="Afsar, Bekir" userId="cf2acfa1-c48f-4e8e-a9e3-01bafc440451" providerId="ADAL" clId="{805BBBF9-728E-4A8E-823E-56131BB6B69F}" dt="2022-07-03T20:35:30.847" v="5660" actId="2711"/>
          <ac:spMkLst>
            <pc:docMk/>
            <pc:sldMk cId="3145816501" sldId="406"/>
            <ac:spMk id="4" creationId="{B60BF096-AF1A-4CCF-B334-719CD368BFDB}"/>
          </ac:spMkLst>
        </pc:spChg>
      </pc:sldChg>
      <pc:sldChg chg="modSp add mod">
        <pc:chgData name="Afsar, Bekir" userId="cf2acfa1-c48f-4e8e-a9e3-01bafc440451" providerId="ADAL" clId="{805BBBF9-728E-4A8E-823E-56131BB6B69F}" dt="2022-06-22T09:50:54.191" v="5500" actId="255"/>
        <pc:sldMkLst>
          <pc:docMk/>
          <pc:sldMk cId="1314313078" sldId="407"/>
        </pc:sldMkLst>
        <pc:spChg chg="mod">
          <ac:chgData name="Afsar, Bekir" userId="cf2acfa1-c48f-4e8e-a9e3-01bafc440451" providerId="ADAL" clId="{805BBBF9-728E-4A8E-823E-56131BB6B69F}" dt="2022-06-22T08:10:39.247" v="5471" actId="20577"/>
          <ac:spMkLst>
            <pc:docMk/>
            <pc:sldMk cId="1314313078" sldId="407"/>
            <ac:spMk id="2" creationId="{91E37980-28D1-4288-AB22-BF68A8744D0F}"/>
          </ac:spMkLst>
        </pc:spChg>
        <pc:spChg chg="mod">
          <ac:chgData name="Afsar, Bekir" userId="cf2acfa1-c48f-4e8e-a9e3-01bafc440451" providerId="ADAL" clId="{805BBBF9-728E-4A8E-823E-56131BB6B69F}" dt="2022-06-22T09:50:54.191" v="5500" actId="255"/>
          <ac:spMkLst>
            <pc:docMk/>
            <pc:sldMk cId="1314313078" sldId="407"/>
            <ac:spMk id="3" creationId="{BA16FCCB-5347-437F-958E-A0BAE5E5C512}"/>
          </ac:spMkLst>
        </pc:spChg>
      </pc:sldChg>
      <pc:sldChg chg="add del">
        <pc:chgData name="Afsar, Bekir" userId="cf2acfa1-c48f-4e8e-a9e3-01bafc440451" providerId="ADAL" clId="{805BBBF9-728E-4A8E-823E-56131BB6B69F}" dt="2022-06-21T13:24:14.991" v="4337" actId="47"/>
        <pc:sldMkLst>
          <pc:docMk/>
          <pc:sldMk cId="3811225906" sldId="407"/>
        </pc:sldMkLst>
      </pc:sldChg>
      <pc:sldChg chg="modSp add mod">
        <pc:chgData name="Afsar, Bekir" userId="cf2acfa1-c48f-4e8e-a9e3-01bafc440451" providerId="ADAL" clId="{805BBBF9-728E-4A8E-823E-56131BB6B69F}" dt="2022-06-22T07:57:40.048" v="5413" actId="207"/>
        <pc:sldMkLst>
          <pc:docMk/>
          <pc:sldMk cId="550523518" sldId="408"/>
        </pc:sldMkLst>
        <pc:spChg chg="mod">
          <ac:chgData name="Afsar, Bekir" userId="cf2acfa1-c48f-4e8e-a9e3-01bafc440451" providerId="ADAL" clId="{805BBBF9-728E-4A8E-823E-56131BB6B69F}" dt="2022-06-22T07:57:40.048" v="5413" actId="207"/>
          <ac:spMkLst>
            <pc:docMk/>
            <pc:sldMk cId="550523518" sldId="408"/>
            <ac:spMk id="3" creationId="{E70652B0-85D1-4923-BC2F-475ECBA9178B}"/>
          </ac:spMkLst>
        </pc:spChg>
      </pc:sldChg>
      <pc:sldChg chg="addSp delSp modSp new mod">
        <pc:chgData name="Afsar, Bekir" userId="cf2acfa1-c48f-4e8e-a9e3-01bafc440451" providerId="ADAL" clId="{805BBBF9-728E-4A8E-823E-56131BB6B69F}" dt="2022-07-03T20:34:16.384" v="5640" actId="20577"/>
        <pc:sldMkLst>
          <pc:docMk/>
          <pc:sldMk cId="3070797576" sldId="409"/>
        </pc:sldMkLst>
        <pc:spChg chg="mod">
          <ac:chgData name="Afsar, Bekir" userId="cf2acfa1-c48f-4e8e-a9e3-01bafc440451" providerId="ADAL" clId="{805BBBF9-728E-4A8E-823E-56131BB6B69F}" dt="2022-06-22T09:56:28.885" v="5590" actId="20577"/>
          <ac:spMkLst>
            <pc:docMk/>
            <pc:sldMk cId="3070797576" sldId="409"/>
            <ac:spMk id="2" creationId="{D6E2CE45-1FAC-4CDA-A061-3D88A90F0A2C}"/>
          </ac:spMkLst>
        </pc:spChg>
        <pc:spChg chg="add del mod">
          <ac:chgData name="Afsar, Bekir" userId="cf2acfa1-c48f-4e8e-a9e3-01bafc440451" providerId="ADAL" clId="{805BBBF9-728E-4A8E-823E-56131BB6B69F}" dt="2022-06-22T09:56:45.972" v="5594"/>
          <ac:spMkLst>
            <pc:docMk/>
            <pc:sldMk cId="3070797576" sldId="409"/>
            <ac:spMk id="4" creationId="{9690917A-A373-4E76-BE63-BE22A7F6EFFA}"/>
          </ac:spMkLst>
        </pc:spChg>
        <pc:spChg chg="add del mod">
          <ac:chgData name="Afsar, Bekir" userId="cf2acfa1-c48f-4e8e-a9e3-01bafc440451" providerId="ADAL" clId="{805BBBF9-728E-4A8E-823E-56131BB6B69F}" dt="2022-06-22T09:56:44.805" v="5593"/>
          <ac:spMkLst>
            <pc:docMk/>
            <pc:sldMk cId="3070797576" sldId="409"/>
            <ac:spMk id="5" creationId="{DA5CC880-D7DF-4625-81E6-27F6C02819C4}"/>
          </ac:spMkLst>
        </pc:spChg>
        <pc:spChg chg="add mod">
          <ac:chgData name="Afsar, Bekir" userId="cf2acfa1-c48f-4e8e-a9e3-01bafc440451" providerId="ADAL" clId="{805BBBF9-728E-4A8E-823E-56131BB6B69F}" dt="2022-07-03T20:34:16.384" v="5640" actId="20577"/>
          <ac:spMkLst>
            <pc:docMk/>
            <pc:sldMk cId="3070797576" sldId="409"/>
            <ac:spMk id="6" creationId="{5F63A8E7-22C0-4362-832A-DBD9D3E48949}"/>
          </ac:spMkLst>
        </pc:spChg>
      </pc:sldChg>
      <pc:sldMasterChg chg="addSldLayout">
        <pc:chgData name="Afsar, Bekir" userId="cf2acfa1-c48f-4e8e-a9e3-01bafc440451" providerId="ADAL" clId="{805BBBF9-728E-4A8E-823E-56131BB6B69F}" dt="2022-06-13T08:33:26.826" v="0" actId="680"/>
        <pc:sldMasterMkLst>
          <pc:docMk/>
          <pc:sldMasterMk cId="2776951081" sldId="2147483648"/>
        </pc:sldMasterMkLst>
        <pc:sldLayoutChg chg="add">
          <pc:chgData name="Afsar, Bekir" userId="cf2acfa1-c48f-4e8e-a9e3-01bafc440451" providerId="ADAL" clId="{805BBBF9-728E-4A8E-823E-56131BB6B69F}" dt="2022-06-13T08:33:26.826" v="0" actId="680"/>
          <pc:sldLayoutMkLst>
            <pc:docMk/>
            <pc:sldMasterMk cId="2776951081" sldId="2147483648"/>
            <pc:sldLayoutMk cId="1833633474" sldId="2147483649"/>
          </pc:sldLayoutMkLst>
        </pc:sldLayoutChg>
      </pc:sldMasterChg>
    </pc:docChg>
  </pc:docChgLst>
  <pc:docChgLst>
    <pc:chgData name="Afsar, Bekir" userId="cf2acfa1-c48f-4e8e-a9e3-01bafc440451" providerId="ADAL" clId="{80AD5F12-1F0B-4D2F-A637-CCF42A05610E}"/>
    <pc:docChg chg="undo redo custSel addSld delSld modSld sldOrd">
      <pc:chgData name="Afsar, Bekir" userId="cf2acfa1-c48f-4e8e-a9e3-01bafc440451" providerId="ADAL" clId="{80AD5F12-1F0B-4D2F-A637-CCF42A05610E}" dt="2023-06-18T20:35:07.492" v="3291" actId="20577"/>
      <pc:docMkLst>
        <pc:docMk/>
      </pc:docMkLst>
      <pc:sldChg chg="addSp delSp modSp mod">
        <pc:chgData name="Afsar, Bekir" userId="cf2acfa1-c48f-4e8e-a9e3-01bafc440451" providerId="ADAL" clId="{80AD5F12-1F0B-4D2F-A637-CCF42A05610E}" dt="2023-06-15T13:29:28.686" v="2708" actId="478"/>
        <pc:sldMkLst>
          <pc:docMk/>
          <pc:sldMk cId="4219626977" sldId="257"/>
        </pc:sldMkLst>
        <pc:spChg chg="mod">
          <ac:chgData name="Afsar, Bekir" userId="cf2acfa1-c48f-4e8e-a9e3-01bafc440451" providerId="ADAL" clId="{80AD5F12-1F0B-4D2F-A637-CCF42A05610E}" dt="2023-06-14T10:22:06.147" v="18"/>
          <ac:spMkLst>
            <pc:docMk/>
            <pc:sldMk cId="4219626977" sldId="257"/>
            <ac:spMk id="2" creationId="{ADB4A1DE-B56D-4B5A-AA01-28EB372F3F24}"/>
          </ac:spMkLst>
        </pc:spChg>
        <pc:spChg chg="mod">
          <ac:chgData name="Afsar, Bekir" userId="cf2acfa1-c48f-4e8e-a9e3-01bafc440451" providerId="ADAL" clId="{80AD5F12-1F0B-4D2F-A637-CCF42A05610E}" dt="2023-06-14T17:47:07.181" v="28" actId="1076"/>
          <ac:spMkLst>
            <pc:docMk/>
            <pc:sldMk cId="4219626977" sldId="257"/>
            <ac:spMk id="4" creationId="{43499DCC-5F8E-49C8-AD4A-3D901A4EC417}"/>
          </ac:spMkLst>
        </pc:spChg>
        <pc:spChg chg="add del">
          <ac:chgData name="Afsar, Bekir" userId="cf2acfa1-c48f-4e8e-a9e3-01bafc440451" providerId="ADAL" clId="{80AD5F12-1F0B-4D2F-A637-CCF42A05610E}" dt="2023-06-14T17:46:50.789" v="25" actId="21"/>
          <ac:spMkLst>
            <pc:docMk/>
            <pc:sldMk cId="4219626977" sldId="257"/>
            <ac:spMk id="6" creationId="{7986EA1C-3B31-4B80-A9E3-3A9155701610}"/>
          </ac:spMkLst>
        </pc:spChg>
        <pc:spChg chg="mod">
          <ac:chgData name="Afsar, Bekir" userId="cf2acfa1-c48f-4e8e-a9e3-01bafc440451" providerId="ADAL" clId="{80AD5F12-1F0B-4D2F-A637-CCF42A05610E}" dt="2023-06-15T09:34:47.791" v="2530" actId="20577"/>
          <ac:spMkLst>
            <pc:docMk/>
            <pc:sldMk cId="4219626977" sldId="257"/>
            <ac:spMk id="7" creationId="{9AE9F1E0-88A1-497B-8D85-6CD9405EC0D9}"/>
          </ac:spMkLst>
        </pc:spChg>
        <pc:spChg chg="del">
          <ac:chgData name="Afsar, Bekir" userId="cf2acfa1-c48f-4e8e-a9e3-01bafc440451" providerId="ADAL" clId="{80AD5F12-1F0B-4D2F-A637-CCF42A05610E}" dt="2023-06-14T17:46:52.134" v="26" actId="21"/>
          <ac:spMkLst>
            <pc:docMk/>
            <pc:sldMk cId="4219626977" sldId="257"/>
            <ac:spMk id="8" creationId="{A9EE9E5E-EB56-42C4-A778-8E632E4D352B}"/>
          </ac:spMkLst>
        </pc:spChg>
        <pc:spChg chg="del">
          <ac:chgData name="Afsar, Bekir" userId="cf2acfa1-c48f-4e8e-a9e3-01bafc440451" providerId="ADAL" clId="{80AD5F12-1F0B-4D2F-A637-CCF42A05610E}" dt="2023-06-14T17:46:53.935" v="27" actId="21"/>
          <ac:spMkLst>
            <pc:docMk/>
            <pc:sldMk cId="4219626977" sldId="257"/>
            <ac:spMk id="9" creationId="{0F140152-31EF-472C-8487-C59D7F611BA7}"/>
          </ac:spMkLst>
        </pc:spChg>
        <pc:picChg chg="add del mod">
          <ac:chgData name="Afsar, Bekir" userId="cf2acfa1-c48f-4e8e-a9e3-01bafc440451" providerId="ADAL" clId="{80AD5F12-1F0B-4D2F-A637-CCF42A05610E}" dt="2023-06-14T10:16:28.587" v="7" actId="478"/>
          <ac:picMkLst>
            <pc:docMk/>
            <pc:sldMk cId="4219626977" sldId="257"/>
            <ac:picMk id="3" creationId="{FC63CDD5-8DF6-535B-17A1-A43289630CC8}"/>
          </ac:picMkLst>
        </pc:picChg>
        <pc:picChg chg="add mod">
          <ac:chgData name="Afsar, Bekir" userId="cf2acfa1-c48f-4e8e-a9e3-01bafc440451" providerId="ADAL" clId="{80AD5F12-1F0B-4D2F-A637-CCF42A05610E}" dt="2023-06-14T10:19:56.536" v="15" actId="1076"/>
          <ac:picMkLst>
            <pc:docMk/>
            <pc:sldMk cId="4219626977" sldId="257"/>
            <ac:picMk id="11" creationId="{C4B03697-20FC-C9C4-55C4-2CC8CA21AAD7}"/>
          </ac:picMkLst>
        </pc:picChg>
        <pc:picChg chg="add del mod">
          <ac:chgData name="Afsar, Bekir" userId="cf2acfa1-c48f-4e8e-a9e3-01bafc440451" providerId="ADAL" clId="{80AD5F12-1F0B-4D2F-A637-CCF42A05610E}" dt="2023-06-15T13:29:28.686" v="2708" actId="478"/>
          <ac:picMkLst>
            <pc:docMk/>
            <pc:sldMk cId="4219626977" sldId="257"/>
            <ac:picMk id="12" creationId="{7DCF131C-65CC-0322-516E-1EDD0DB709CE}"/>
          </ac:picMkLst>
        </pc:picChg>
        <pc:picChg chg="del">
          <ac:chgData name="Afsar, Bekir" userId="cf2acfa1-c48f-4e8e-a9e3-01bafc440451" providerId="ADAL" clId="{80AD5F12-1F0B-4D2F-A637-CCF42A05610E}" dt="2023-06-14T10:15:32.066" v="0" actId="478"/>
          <ac:picMkLst>
            <pc:docMk/>
            <pc:sldMk cId="4219626977" sldId="257"/>
            <ac:picMk id="1026" creationId="{B62053C6-3C7A-4E20-8D57-88A7B6F30A44}"/>
          </ac:picMkLst>
        </pc:picChg>
      </pc:sldChg>
      <pc:sldChg chg="modSp mod">
        <pc:chgData name="Afsar, Bekir" userId="cf2acfa1-c48f-4e8e-a9e3-01bafc440451" providerId="ADAL" clId="{80AD5F12-1F0B-4D2F-A637-CCF42A05610E}" dt="2023-06-18T20:11:25.431" v="2756" actId="20577"/>
        <pc:sldMkLst>
          <pc:docMk/>
          <pc:sldMk cId="1500507869" sldId="266"/>
        </pc:sldMkLst>
        <pc:spChg chg="mod">
          <ac:chgData name="Afsar, Bekir" userId="cf2acfa1-c48f-4e8e-a9e3-01bafc440451" providerId="ADAL" clId="{80AD5F12-1F0B-4D2F-A637-CCF42A05610E}" dt="2023-06-18T20:09:28.235" v="2726" actId="2710"/>
          <ac:spMkLst>
            <pc:docMk/>
            <pc:sldMk cId="1500507869" sldId="266"/>
            <ac:spMk id="5" creationId="{00000000-0000-0000-0000-000000000000}"/>
          </ac:spMkLst>
        </pc:spChg>
        <pc:spChg chg="mod">
          <ac:chgData name="Afsar, Bekir" userId="cf2acfa1-c48f-4e8e-a9e3-01bafc440451" providerId="ADAL" clId="{80AD5F12-1F0B-4D2F-A637-CCF42A05610E}" dt="2023-06-18T20:11:25.431" v="2756" actId="20577"/>
          <ac:spMkLst>
            <pc:docMk/>
            <pc:sldMk cId="1500507869" sldId="266"/>
            <ac:spMk id="6" creationId="{00000000-0000-0000-0000-000000000000}"/>
          </ac:spMkLst>
        </pc:spChg>
      </pc:sldChg>
      <pc:sldChg chg="addSp modSp mod modClrScheme chgLayout">
        <pc:chgData name="Afsar, Bekir" userId="cf2acfa1-c48f-4e8e-a9e3-01bafc440451" providerId="ADAL" clId="{80AD5F12-1F0B-4D2F-A637-CCF42A05610E}" dt="2023-06-18T20:18:26.930" v="3092" actId="20577"/>
        <pc:sldMkLst>
          <pc:docMk/>
          <pc:sldMk cId="2743013663" sldId="277"/>
        </pc:sldMkLst>
        <pc:spChg chg="mod ord">
          <ac:chgData name="Afsar, Bekir" userId="cf2acfa1-c48f-4e8e-a9e3-01bafc440451" providerId="ADAL" clId="{80AD5F12-1F0B-4D2F-A637-CCF42A05610E}" dt="2023-06-15T09:51:24.061" v="2622" actId="1076"/>
          <ac:spMkLst>
            <pc:docMk/>
            <pc:sldMk cId="2743013663" sldId="277"/>
            <ac:spMk id="2" creationId="{00000000-0000-0000-0000-000000000000}"/>
          </ac:spMkLst>
        </pc:spChg>
        <pc:spChg chg="mod ord">
          <ac:chgData name="Afsar, Bekir" userId="cf2acfa1-c48f-4e8e-a9e3-01bafc440451" providerId="ADAL" clId="{80AD5F12-1F0B-4D2F-A637-CCF42A05610E}" dt="2023-06-15T11:54:53.073" v="2690" actId="20577"/>
          <ac:spMkLst>
            <pc:docMk/>
            <pc:sldMk cId="2743013663" sldId="277"/>
            <ac:spMk id="3" creationId="{00000000-0000-0000-0000-000000000000}"/>
          </ac:spMkLst>
        </pc:spChg>
        <pc:spChg chg="mod ord">
          <ac:chgData name="Afsar, Bekir" userId="cf2acfa1-c48f-4e8e-a9e3-01bafc440451" providerId="ADAL" clId="{80AD5F12-1F0B-4D2F-A637-CCF42A05610E}" dt="2023-06-15T09:51:12.678" v="2621" actId="700"/>
          <ac:spMkLst>
            <pc:docMk/>
            <pc:sldMk cId="2743013663" sldId="277"/>
            <ac:spMk id="4" creationId="{00000000-0000-0000-0000-000000000000}"/>
          </ac:spMkLst>
        </pc:spChg>
        <pc:spChg chg="mod">
          <ac:chgData name="Afsar, Bekir" userId="cf2acfa1-c48f-4e8e-a9e3-01bafc440451" providerId="ADAL" clId="{80AD5F12-1F0B-4D2F-A637-CCF42A05610E}" dt="2023-06-18T20:11:11.964" v="2752" actId="20577"/>
          <ac:spMkLst>
            <pc:docMk/>
            <pc:sldMk cId="2743013663" sldId="277"/>
            <ac:spMk id="5" creationId="{10F64307-1DD2-408A-8CAD-C79DE07E4638}"/>
          </ac:spMkLst>
        </pc:spChg>
        <pc:spChg chg="add mod ord">
          <ac:chgData name="Afsar, Bekir" userId="cf2acfa1-c48f-4e8e-a9e3-01bafc440451" providerId="ADAL" clId="{80AD5F12-1F0B-4D2F-A637-CCF42A05610E}" dt="2023-06-15T09:51:12.678" v="2621" actId="700"/>
          <ac:spMkLst>
            <pc:docMk/>
            <pc:sldMk cId="2743013663" sldId="277"/>
            <ac:spMk id="6" creationId="{EDCEAA34-42C1-F48D-AE0D-F0ECA5F5CD90}"/>
          </ac:spMkLst>
        </pc:spChg>
        <pc:spChg chg="mod ord">
          <ac:chgData name="Afsar, Bekir" userId="cf2acfa1-c48f-4e8e-a9e3-01bafc440451" providerId="ADAL" clId="{80AD5F12-1F0B-4D2F-A637-CCF42A05610E}" dt="2023-06-18T20:18:26.930" v="3092" actId="20577"/>
          <ac:spMkLst>
            <pc:docMk/>
            <pc:sldMk cId="2743013663" sldId="277"/>
            <ac:spMk id="7" creationId="{8339BA3C-CD6A-49B6-97FB-D713A6A34775}"/>
          </ac:spMkLst>
        </pc:spChg>
      </pc:sldChg>
      <pc:sldChg chg="modSp mod">
        <pc:chgData name="Afsar, Bekir" userId="cf2acfa1-c48f-4e8e-a9e3-01bafc440451" providerId="ADAL" clId="{80AD5F12-1F0B-4D2F-A637-CCF42A05610E}" dt="2023-06-18T20:18:57.619" v="3117" actId="20577"/>
        <pc:sldMkLst>
          <pc:docMk/>
          <pc:sldMk cId="2270460945" sldId="278"/>
        </pc:sldMkLst>
        <pc:spChg chg="mod">
          <ac:chgData name="Afsar, Bekir" userId="cf2acfa1-c48f-4e8e-a9e3-01bafc440451" providerId="ADAL" clId="{80AD5F12-1F0B-4D2F-A637-CCF42A05610E}" dt="2023-06-18T20:18:57.619" v="3117" actId="20577"/>
          <ac:spMkLst>
            <pc:docMk/>
            <pc:sldMk cId="2270460945" sldId="278"/>
            <ac:spMk id="2" creationId="{00000000-0000-0000-0000-000000000000}"/>
          </ac:spMkLst>
        </pc:spChg>
        <pc:spChg chg="mod">
          <ac:chgData name="Afsar, Bekir" userId="cf2acfa1-c48f-4e8e-a9e3-01bafc440451" providerId="ADAL" clId="{80AD5F12-1F0B-4D2F-A637-CCF42A05610E}" dt="2023-06-18T20:17:53.587" v="3082" actId="20577"/>
          <ac:spMkLst>
            <pc:docMk/>
            <pc:sldMk cId="2270460945" sldId="278"/>
            <ac:spMk id="3" creationId="{00000000-0000-0000-0000-000000000000}"/>
          </ac:spMkLst>
        </pc:spChg>
      </pc:sldChg>
      <pc:sldChg chg="addSp delSp modSp mod">
        <pc:chgData name="Afsar, Bekir" userId="cf2acfa1-c48f-4e8e-a9e3-01bafc440451" providerId="ADAL" clId="{80AD5F12-1F0B-4D2F-A637-CCF42A05610E}" dt="2023-06-18T20:11:21.701" v="2755" actId="20577"/>
        <pc:sldMkLst>
          <pc:docMk/>
          <pc:sldMk cId="2755073720" sldId="279"/>
        </pc:sldMkLst>
        <pc:spChg chg="mod">
          <ac:chgData name="Afsar, Bekir" userId="cf2acfa1-c48f-4e8e-a9e3-01bafc440451" providerId="ADAL" clId="{80AD5F12-1F0B-4D2F-A637-CCF42A05610E}" dt="2023-06-15T09:48:40.097" v="2607" actId="20577"/>
          <ac:spMkLst>
            <pc:docMk/>
            <pc:sldMk cId="2755073720" sldId="279"/>
            <ac:spMk id="2" creationId="{00000000-0000-0000-0000-000000000000}"/>
          </ac:spMkLst>
        </pc:spChg>
        <pc:spChg chg="mod">
          <ac:chgData name="Afsar, Bekir" userId="cf2acfa1-c48f-4e8e-a9e3-01bafc440451" providerId="ADAL" clId="{80AD5F12-1F0B-4D2F-A637-CCF42A05610E}" dt="2023-06-18T20:10:41.324" v="2746" actId="2710"/>
          <ac:spMkLst>
            <pc:docMk/>
            <pc:sldMk cId="2755073720" sldId="279"/>
            <ac:spMk id="3" creationId="{00000000-0000-0000-0000-000000000000}"/>
          </ac:spMkLst>
        </pc:spChg>
        <pc:spChg chg="add mod">
          <ac:chgData name="Afsar, Bekir" userId="cf2acfa1-c48f-4e8e-a9e3-01bafc440451" providerId="ADAL" clId="{80AD5F12-1F0B-4D2F-A637-CCF42A05610E}" dt="2023-06-18T20:11:21.701" v="2755" actId="20577"/>
          <ac:spMkLst>
            <pc:docMk/>
            <pc:sldMk cId="2755073720" sldId="279"/>
            <ac:spMk id="4" creationId="{52727115-E7E1-E1AA-268F-2BC70B711997}"/>
          </ac:spMkLst>
        </pc:spChg>
        <pc:spChg chg="add del mod">
          <ac:chgData name="Afsar, Bekir" userId="cf2acfa1-c48f-4e8e-a9e3-01bafc440451" providerId="ADAL" clId="{80AD5F12-1F0B-4D2F-A637-CCF42A05610E}" dt="2023-06-18T20:10:02.779" v="2732" actId="478"/>
          <ac:spMkLst>
            <pc:docMk/>
            <pc:sldMk cId="2755073720" sldId="279"/>
            <ac:spMk id="6" creationId="{36DC906A-7F33-45B3-98CE-C8B22A20A693}"/>
          </ac:spMkLst>
        </pc:spChg>
      </pc:sldChg>
      <pc:sldChg chg="addSp delSp modSp mod">
        <pc:chgData name="Afsar, Bekir" userId="cf2acfa1-c48f-4e8e-a9e3-01bafc440451" providerId="ADAL" clId="{80AD5F12-1F0B-4D2F-A637-CCF42A05610E}" dt="2023-06-18T20:11:18.472" v="2754" actId="20577"/>
        <pc:sldMkLst>
          <pc:docMk/>
          <pc:sldMk cId="966199145" sldId="280"/>
        </pc:sldMkLst>
        <pc:spChg chg="mod">
          <ac:chgData name="Afsar, Bekir" userId="cf2acfa1-c48f-4e8e-a9e3-01bafc440451" providerId="ADAL" clId="{80AD5F12-1F0B-4D2F-A637-CCF42A05610E}" dt="2023-06-15T09:48:46.514" v="2609" actId="20577"/>
          <ac:spMkLst>
            <pc:docMk/>
            <pc:sldMk cId="966199145" sldId="280"/>
            <ac:spMk id="2" creationId="{00000000-0000-0000-0000-000000000000}"/>
          </ac:spMkLst>
        </pc:spChg>
        <pc:spChg chg="mod">
          <ac:chgData name="Afsar, Bekir" userId="cf2acfa1-c48f-4e8e-a9e3-01bafc440451" providerId="ADAL" clId="{80AD5F12-1F0B-4D2F-A637-CCF42A05610E}" dt="2023-06-15T09:48:49.123" v="2610" actId="20577"/>
          <ac:spMkLst>
            <pc:docMk/>
            <pc:sldMk cId="966199145" sldId="280"/>
            <ac:spMk id="3" creationId="{00000000-0000-0000-0000-000000000000}"/>
          </ac:spMkLst>
        </pc:spChg>
        <pc:spChg chg="add mod">
          <ac:chgData name="Afsar, Bekir" userId="cf2acfa1-c48f-4e8e-a9e3-01bafc440451" providerId="ADAL" clId="{80AD5F12-1F0B-4D2F-A637-CCF42A05610E}" dt="2023-06-18T20:11:18.472" v="2754" actId="20577"/>
          <ac:spMkLst>
            <pc:docMk/>
            <pc:sldMk cId="966199145" sldId="280"/>
            <ac:spMk id="4" creationId="{6B2B2674-25DF-57C6-8C09-44607092143F}"/>
          </ac:spMkLst>
        </pc:spChg>
        <pc:spChg chg="add del mod">
          <ac:chgData name="Afsar, Bekir" userId="cf2acfa1-c48f-4e8e-a9e3-01bafc440451" providerId="ADAL" clId="{80AD5F12-1F0B-4D2F-A637-CCF42A05610E}" dt="2023-06-18T20:10:07.021" v="2734" actId="478"/>
          <ac:spMkLst>
            <pc:docMk/>
            <pc:sldMk cId="966199145" sldId="280"/>
            <ac:spMk id="6" creationId="{A2843684-D5EC-4CC5-972B-68396755053F}"/>
          </ac:spMkLst>
        </pc:spChg>
      </pc:sldChg>
      <pc:sldChg chg="addSp delSp modSp mod">
        <pc:chgData name="Afsar, Bekir" userId="cf2acfa1-c48f-4e8e-a9e3-01bafc440451" providerId="ADAL" clId="{80AD5F12-1F0B-4D2F-A637-CCF42A05610E}" dt="2023-06-18T20:17:22.368" v="3070" actId="20577"/>
        <pc:sldMkLst>
          <pc:docMk/>
          <pc:sldMk cId="2859101241" sldId="281"/>
        </pc:sldMkLst>
        <pc:spChg chg="mod">
          <ac:chgData name="Afsar, Bekir" userId="cf2acfa1-c48f-4e8e-a9e3-01bafc440451" providerId="ADAL" clId="{80AD5F12-1F0B-4D2F-A637-CCF42A05610E}" dt="2023-06-15T09:48:52.657" v="2611" actId="6549"/>
          <ac:spMkLst>
            <pc:docMk/>
            <pc:sldMk cId="2859101241" sldId="281"/>
            <ac:spMk id="2" creationId="{00000000-0000-0000-0000-000000000000}"/>
          </ac:spMkLst>
        </pc:spChg>
        <pc:spChg chg="mod">
          <ac:chgData name="Afsar, Bekir" userId="cf2acfa1-c48f-4e8e-a9e3-01bafc440451" providerId="ADAL" clId="{80AD5F12-1F0B-4D2F-A637-CCF42A05610E}" dt="2023-06-18T20:17:22.368" v="3070" actId="20577"/>
          <ac:spMkLst>
            <pc:docMk/>
            <pc:sldMk cId="2859101241" sldId="281"/>
            <ac:spMk id="3" creationId="{00000000-0000-0000-0000-000000000000}"/>
          </ac:spMkLst>
        </pc:spChg>
        <pc:spChg chg="add mod">
          <ac:chgData name="Afsar, Bekir" userId="cf2acfa1-c48f-4e8e-a9e3-01bafc440451" providerId="ADAL" clId="{80AD5F12-1F0B-4D2F-A637-CCF42A05610E}" dt="2023-06-18T20:11:15.307" v="2753" actId="20577"/>
          <ac:spMkLst>
            <pc:docMk/>
            <pc:sldMk cId="2859101241" sldId="281"/>
            <ac:spMk id="4" creationId="{5B0D0186-081E-DA83-D3F7-8B75C525A932}"/>
          </ac:spMkLst>
        </pc:spChg>
        <pc:spChg chg="add del mod">
          <ac:chgData name="Afsar, Bekir" userId="cf2acfa1-c48f-4e8e-a9e3-01bafc440451" providerId="ADAL" clId="{80AD5F12-1F0B-4D2F-A637-CCF42A05610E}" dt="2023-06-18T20:10:12.663" v="2736" actId="478"/>
          <ac:spMkLst>
            <pc:docMk/>
            <pc:sldMk cId="2859101241" sldId="281"/>
            <ac:spMk id="6" creationId="{DD867E73-A1DC-4BA0-A561-5F63FEFBD526}"/>
          </ac:spMkLst>
        </pc:spChg>
      </pc:sldChg>
      <pc:sldChg chg="modSp mod">
        <pc:chgData name="Afsar, Bekir" userId="cf2acfa1-c48f-4e8e-a9e3-01bafc440451" providerId="ADAL" clId="{80AD5F12-1F0B-4D2F-A637-CCF42A05610E}" dt="2023-06-15T08:10:04.769" v="1428" actId="20577"/>
        <pc:sldMkLst>
          <pc:docMk/>
          <pc:sldMk cId="528337405" sldId="283"/>
        </pc:sldMkLst>
        <pc:spChg chg="mod">
          <ac:chgData name="Afsar, Bekir" userId="cf2acfa1-c48f-4e8e-a9e3-01bafc440451" providerId="ADAL" clId="{80AD5F12-1F0B-4D2F-A637-CCF42A05610E}" dt="2023-06-15T08:10:04.769" v="1428" actId="20577"/>
          <ac:spMkLst>
            <pc:docMk/>
            <pc:sldMk cId="528337405" sldId="283"/>
            <ac:spMk id="5" creationId="{00000000-0000-0000-0000-000000000000}"/>
          </ac:spMkLst>
        </pc:spChg>
      </pc:sldChg>
      <pc:sldChg chg="modSp mod">
        <pc:chgData name="Afsar, Bekir" userId="cf2acfa1-c48f-4e8e-a9e3-01bafc440451" providerId="ADAL" clId="{80AD5F12-1F0B-4D2F-A637-CCF42A05610E}" dt="2023-06-18T20:14:59.414" v="2996" actId="6549"/>
        <pc:sldMkLst>
          <pc:docMk/>
          <pc:sldMk cId="2366745625" sldId="284"/>
        </pc:sldMkLst>
        <pc:spChg chg="mod">
          <ac:chgData name="Afsar, Bekir" userId="cf2acfa1-c48f-4e8e-a9e3-01bafc440451" providerId="ADAL" clId="{80AD5F12-1F0B-4D2F-A637-CCF42A05610E}" dt="2023-06-18T20:14:59.414" v="2996" actId="6549"/>
          <ac:spMkLst>
            <pc:docMk/>
            <pc:sldMk cId="2366745625" sldId="284"/>
            <ac:spMk id="3" creationId="{00000000-0000-0000-0000-000000000000}"/>
          </ac:spMkLst>
        </pc:spChg>
        <pc:spChg chg="mod">
          <ac:chgData name="Afsar, Bekir" userId="cf2acfa1-c48f-4e8e-a9e3-01bafc440451" providerId="ADAL" clId="{80AD5F12-1F0B-4D2F-A637-CCF42A05610E}" dt="2023-06-18T20:11:51.777" v="2764" actId="20577"/>
          <ac:spMkLst>
            <pc:docMk/>
            <pc:sldMk cId="2366745625" sldId="284"/>
            <ac:spMk id="5" creationId="{00000000-0000-0000-0000-000000000000}"/>
          </ac:spMkLst>
        </pc:spChg>
        <pc:picChg chg="mod">
          <ac:chgData name="Afsar, Bekir" userId="cf2acfa1-c48f-4e8e-a9e3-01bafc440451" providerId="ADAL" clId="{80AD5F12-1F0B-4D2F-A637-CCF42A05610E}" dt="2023-06-15T08:10:56.559" v="1431" actId="1076"/>
          <ac:picMkLst>
            <pc:docMk/>
            <pc:sldMk cId="2366745625" sldId="284"/>
            <ac:picMk id="8" creationId="{4A7CAA52-36BB-4FB7-B929-3B2C68C02D2B}"/>
          </ac:picMkLst>
        </pc:picChg>
      </pc:sldChg>
      <pc:sldChg chg="addSp delSp modSp mod">
        <pc:chgData name="Afsar, Bekir" userId="cf2acfa1-c48f-4e8e-a9e3-01bafc440451" providerId="ADAL" clId="{80AD5F12-1F0B-4D2F-A637-CCF42A05610E}" dt="2023-06-18T20:15:30.195" v="2998" actId="207"/>
        <pc:sldMkLst>
          <pc:docMk/>
          <pc:sldMk cId="1363425644" sldId="295"/>
        </pc:sldMkLst>
        <pc:spChg chg="add mod">
          <ac:chgData name="Afsar, Bekir" userId="cf2acfa1-c48f-4e8e-a9e3-01bafc440451" providerId="ADAL" clId="{80AD5F12-1F0B-4D2F-A637-CCF42A05610E}" dt="2023-06-15T13:32:31.492" v="2721" actId="1076"/>
          <ac:spMkLst>
            <pc:docMk/>
            <pc:sldMk cId="1363425644" sldId="295"/>
            <ac:spMk id="3" creationId="{73AB6BE3-D54D-8D77-5A17-59E3E8F8C66A}"/>
          </ac:spMkLst>
        </pc:spChg>
        <pc:spChg chg="del">
          <ac:chgData name="Afsar, Bekir" userId="cf2acfa1-c48f-4e8e-a9e3-01bafc440451" providerId="ADAL" clId="{80AD5F12-1F0B-4D2F-A637-CCF42A05610E}" dt="2023-06-15T08:17:44.894" v="1538" actId="478"/>
          <ac:spMkLst>
            <pc:docMk/>
            <pc:sldMk cId="1363425644" sldId="295"/>
            <ac:spMk id="5" creationId="{78DCA23A-6D8D-4C97-A750-96C9D76EC164}"/>
          </ac:spMkLst>
        </pc:spChg>
        <pc:spChg chg="mod">
          <ac:chgData name="Afsar, Bekir" userId="cf2acfa1-c48f-4e8e-a9e3-01bafc440451" providerId="ADAL" clId="{80AD5F12-1F0B-4D2F-A637-CCF42A05610E}" dt="2023-06-18T20:15:30.195" v="2998" actId="207"/>
          <ac:spMkLst>
            <pc:docMk/>
            <pc:sldMk cId="1363425644" sldId="295"/>
            <ac:spMk id="6" creationId="{00000000-0000-0000-0000-000000000000}"/>
          </ac:spMkLst>
        </pc:spChg>
      </pc:sldChg>
      <pc:sldChg chg="addSp delSp modSp mod">
        <pc:chgData name="Afsar, Bekir" userId="cf2acfa1-c48f-4e8e-a9e3-01bafc440451" providerId="ADAL" clId="{80AD5F12-1F0B-4D2F-A637-CCF42A05610E}" dt="2023-06-18T20:31:21.143" v="3244" actId="1076"/>
        <pc:sldMkLst>
          <pc:docMk/>
          <pc:sldMk cId="2785290946" sldId="396"/>
        </pc:sldMkLst>
        <pc:spChg chg="mod">
          <ac:chgData name="Afsar, Bekir" userId="cf2acfa1-c48f-4e8e-a9e3-01bafc440451" providerId="ADAL" clId="{80AD5F12-1F0B-4D2F-A637-CCF42A05610E}" dt="2023-06-15T10:18:10.789" v="2651" actId="20577"/>
          <ac:spMkLst>
            <pc:docMk/>
            <pc:sldMk cId="2785290946" sldId="396"/>
            <ac:spMk id="3" creationId="{7265BE83-C217-4803-BE99-9182603DB5C0}"/>
          </ac:spMkLst>
        </pc:spChg>
        <pc:spChg chg="add del mod">
          <ac:chgData name="Afsar, Bekir" userId="cf2acfa1-c48f-4e8e-a9e3-01bafc440451" providerId="ADAL" clId="{80AD5F12-1F0B-4D2F-A637-CCF42A05610E}" dt="2023-06-15T13:29:36.133" v="2710" actId="478"/>
          <ac:spMkLst>
            <pc:docMk/>
            <pc:sldMk cId="2785290946" sldId="396"/>
            <ac:spMk id="7" creationId="{F1D5D17A-AF25-254E-13EA-B25FD3532A22}"/>
          </ac:spMkLst>
        </pc:spChg>
        <pc:spChg chg="mod">
          <ac:chgData name="Afsar, Bekir" userId="cf2acfa1-c48f-4e8e-a9e3-01bafc440451" providerId="ADAL" clId="{80AD5F12-1F0B-4D2F-A637-CCF42A05610E}" dt="2023-06-18T20:31:16.065" v="3243" actId="1076"/>
          <ac:spMkLst>
            <pc:docMk/>
            <pc:sldMk cId="2785290946" sldId="396"/>
            <ac:spMk id="13" creationId="{E6F0924A-942E-42D7-B57C-8C498E795045}"/>
          </ac:spMkLst>
        </pc:spChg>
        <pc:picChg chg="add del mod">
          <ac:chgData name="Afsar, Bekir" userId="cf2acfa1-c48f-4e8e-a9e3-01bafc440451" providerId="ADAL" clId="{80AD5F12-1F0B-4D2F-A637-CCF42A05610E}" dt="2023-06-15T13:29:34.014" v="2709" actId="478"/>
          <ac:picMkLst>
            <pc:docMk/>
            <pc:sldMk cId="2785290946" sldId="396"/>
            <ac:picMk id="4" creationId="{FA600599-544B-14F0-819E-73EFB4ED6D4A}"/>
          </ac:picMkLst>
        </pc:picChg>
        <pc:picChg chg="del">
          <ac:chgData name="Afsar, Bekir" userId="cf2acfa1-c48f-4e8e-a9e3-01bafc440451" providerId="ADAL" clId="{80AD5F12-1F0B-4D2F-A637-CCF42A05610E}" dt="2023-06-14T10:28:34.134" v="22" actId="478"/>
          <ac:picMkLst>
            <pc:docMk/>
            <pc:sldMk cId="2785290946" sldId="396"/>
            <ac:picMk id="7" creationId="{C331178D-B040-4678-80F8-D126F3D890FA}"/>
          </ac:picMkLst>
        </pc:picChg>
        <pc:picChg chg="mod">
          <ac:chgData name="Afsar, Bekir" userId="cf2acfa1-c48f-4e8e-a9e3-01bafc440451" providerId="ADAL" clId="{80AD5F12-1F0B-4D2F-A637-CCF42A05610E}" dt="2023-06-18T20:31:21.143" v="3244" actId="1076"/>
          <ac:picMkLst>
            <pc:docMk/>
            <pc:sldMk cId="2785290946" sldId="396"/>
            <ac:picMk id="9" creationId="{A456D30E-B1C5-4472-B898-FCF8FEB75A64}"/>
          </ac:picMkLst>
        </pc:picChg>
      </pc:sldChg>
      <pc:sldChg chg="modSp mod">
        <pc:chgData name="Afsar, Bekir" userId="cf2acfa1-c48f-4e8e-a9e3-01bafc440451" providerId="ADAL" clId="{80AD5F12-1F0B-4D2F-A637-CCF42A05610E}" dt="2023-06-18T20:18:10.628" v="3087" actId="20577"/>
        <pc:sldMkLst>
          <pc:docMk/>
          <pc:sldMk cId="1165324769" sldId="397"/>
        </pc:sldMkLst>
        <pc:spChg chg="mod">
          <ac:chgData name="Afsar, Bekir" userId="cf2acfa1-c48f-4e8e-a9e3-01bafc440451" providerId="ADAL" clId="{80AD5F12-1F0B-4D2F-A637-CCF42A05610E}" dt="2023-06-18T20:18:10.628" v="3087" actId="20577"/>
          <ac:spMkLst>
            <pc:docMk/>
            <pc:sldMk cId="1165324769" sldId="397"/>
            <ac:spMk id="3" creationId="{E70652B0-85D1-4923-BC2F-475ECBA9178B}"/>
          </ac:spMkLst>
        </pc:spChg>
      </pc:sldChg>
      <pc:sldChg chg="del">
        <pc:chgData name="Afsar, Bekir" userId="cf2acfa1-c48f-4e8e-a9e3-01bafc440451" providerId="ADAL" clId="{80AD5F12-1F0B-4D2F-A637-CCF42A05610E}" dt="2023-06-14T10:26:02.236" v="19" actId="47"/>
        <pc:sldMkLst>
          <pc:docMk/>
          <pc:sldMk cId="3955595939" sldId="398"/>
        </pc:sldMkLst>
      </pc:sldChg>
      <pc:sldChg chg="modSp mod ord">
        <pc:chgData name="Afsar, Bekir" userId="cf2acfa1-c48f-4e8e-a9e3-01bafc440451" providerId="ADAL" clId="{80AD5F12-1F0B-4D2F-A637-CCF42A05610E}" dt="2023-06-15T09:46:18.506" v="2603" actId="20577"/>
        <pc:sldMkLst>
          <pc:docMk/>
          <pc:sldMk cId="91721584" sldId="399"/>
        </pc:sldMkLst>
        <pc:spChg chg="mod">
          <ac:chgData name="Afsar, Bekir" userId="cf2acfa1-c48f-4e8e-a9e3-01bafc440451" providerId="ADAL" clId="{80AD5F12-1F0B-4D2F-A637-CCF42A05610E}" dt="2023-06-15T08:02:00.578" v="1358" actId="20577"/>
          <ac:spMkLst>
            <pc:docMk/>
            <pc:sldMk cId="91721584" sldId="399"/>
            <ac:spMk id="2" creationId="{A81ACA50-F930-4513-895D-1BB2F2343731}"/>
          </ac:spMkLst>
        </pc:spChg>
        <pc:spChg chg="mod">
          <ac:chgData name="Afsar, Bekir" userId="cf2acfa1-c48f-4e8e-a9e3-01bafc440451" providerId="ADAL" clId="{80AD5F12-1F0B-4D2F-A637-CCF42A05610E}" dt="2023-06-15T09:46:18.506" v="2603" actId="20577"/>
          <ac:spMkLst>
            <pc:docMk/>
            <pc:sldMk cId="91721584" sldId="399"/>
            <ac:spMk id="3" creationId="{92CC3593-7393-4D28-8DD1-FF5A0DC44E4C}"/>
          </ac:spMkLst>
        </pc:spChg>
      </pc:sldChg>
      <pc:sldChg chg="modSp mod">
        <pc:chgData name="Afsar, Bekir" userId="cf2acfa1-c48f-4e8e-a9e3-01bafc440451" providerId="ADAL" clId="{80AD5F12-1F0B-4D2F-A637-CCF42A05610E}" dt="2023-06-18T20:18:40.825" v="3102" actId="20577"/>
        <pc:sldMkLst>
          <pc:docMk/>
          <pc:sldMk cId="3103837003" sldId="400"/>
        </pc:sldMkLst>
        <pc:spChg chg="mod">
          <ac:chgData name="Afsar, Bekir" userId="cf2acfa1-c48f-4e8e-a9e3-01bafc440451" providerId="ADAL" clId="{80AD5F12-1F0B-4D2F-A637-CCF42A05610E}" dt="2023-06-18T20:18:40.825" v="3102" actId="20577"/>
          <ac:spMkLst>
            <pc:docMk/>
            <pc:sldMk cId="3103837003" sldId="400"/>
            <ac:spMk id="3" creationId="{E70652B0-85D1-4923-BC2F-475ECBA9178B}"/>
          </ac:spMkLst>
        </pc:spChg>
      </pc:sldChg>
      <pc:sldChg chg="modSp mod">
        <pc:chgData name="Afsar, Bekir" userId="cf2acfa1-c48f-4e8e-a9e3-01bafc440451" providerId="ADAL" clId="{80AD5F12-1F0B-4D2F-A637-CCF42A05610E}" dt="2023-06-18T20:18:36.432" v="3097" actId="20577"/>
        <pc:sldMkLst>
          <pc:docMk/>
          <pc:sldMk cId="1285113602" sldId="401"/>
        </pc:sldMkLst>
        <pc:spChg chg="mod">
          <ac:chgData name="Afsar, Bekir" userId="cf2acfa1-c48f-4e8e-a9e3-01bafc440451" providerId="ADAL" clId="{80AD5F12-1F0B-4D2F-A637-CCF42A05610E}" dt="2023-06-18T20:18:36.432" v="3097" actId="20577"/>
          <ac:spMkLst>
            <pc:docMk/>
            <pc:sldMk cId="1285113602" sldId="401"/>
            <ac:spMk id="3" creationId="{E70652B0-85D1-4923-BC2F-475ECBA9178B}"/>
          </ac:spMkLst>
        </pc:spChg>
      </pc:sldChg>
      <pc:sldChg chg="modSp mod">
        <pc:chgData name="Afsar, Bekir" userId="cf2acfa1-c48f-4e8e-a9e3-01bafc440451" providerId="ADAL" clId="{80AD5F12-1F0B-4D2F-A637-CCF42A05610E}" dt="2023-06-18T20:18:48.979" v="3107" actId="20577"/>
        <pc:sldMkLst>
          <pc:docMk/>
          <pc:sldMk cId="1832164978" sldId="402"/>
        </pc:sldMkLst>
        <pc:spChg chg="mod">
          <ac:chgData name="Afsar, Bekir" userId="cf2acfa1-c48f-4e8e-a9e3-01bafc440451" providerId="ADAL" clId="{80AD5F12-1F0B-4D2F-A637-CCF42A05610E}" dt="2023-06-18T20:18:48.979" v="3107" actId="20577"/>
          <ac:spMkLst>
            <pc:docMk/>
            <pc:sldMk cId="1832164978" sldId="402"/>
            <ac:spMk id="3" creationId="{E70652B0-85D1-4923-BC2F-475ECBA9178B}"/>
          </ac:spMkLst>
        </pc:spChg>
      </pc:sldChg>
      <pc:sldChg chg="addSp delSp modSp mod">
        <pc:chgData name="Afsar, Bekir" userId="cf2acfa1-c48f-4e8e-a9e3-01bafc440451" providerId="ADAL" clId="{80AD5F12-1F0B-4D2F-A637-CCF42A05610E}" dt="2023-06-15T08:27:00.573" v="1668" actId="20577"/>
        <pc:sldMkLst>
          <pc:docMk/>
          <pc:sldMk cId="521841791" sldId="403"/>
        </pc:sldMkLst>
        <pc:spChg chg="add mod">
          <ac:chgData name="Afsar, Bekir" userId="cf2acfa1-c48f-4e8e-a9e3-01bafc440451" providerId="ADAL" clId="{80AD5F12-1F0B-4D2F-A637-CCF42A05610E}" dt="2023-06-15T08:17:17.387" v="1537" actId="255"/>
          <ac:spMkLst>
            <pc:docMk/>
            <pc:sldMk cId="521841791" sldId="403"/>
            <ac:spMk id="3" creationId="{A941E1E7-9639-F74D-B0DA-25CE7079A924}"/>
          </ac:spMkLst>
        </pc:spChg>
        <pc:spChg chg="mod">
          <ac:chgData name="Afsar, Bekir" userId="cf2acfa1-c48f-4e8e-a9e3-01bafc440451" providerId="ADAL" clId="{80AD5F12-1F0B-4D2F-A637-CCF42A05610E}" dt="2023-06-15T08:27:00.573" v="1668" actId="20577"/>
          <ac:spMkLst>
            <pc:docMk/>
            <pc:sldMk cId="521841791" sldId="403"/>
            <ac:spMk id="5" creationId="{871DAE4B-B9CB-42FF-A99E-485D54C1EC54}"/>
          </ac:spMkLst>
        </pc:spChg>
        <pc:spChg chg="del">
          <ac:chgData name="Afsar, Bekir" userId="cf2acfa1-c48f-4e8e-a9e3-01bafc440451" providerId="ADAL" clId="{80AD5F12-1F0B-4D2F-A637-CCF42A05610E}" dt="2023-06-15T08:26:58.754" v="1667" actId="478"/>
          <ac:spMkLst>
            <pc:docMk/>
            <pc:sldMk cId="521841791" sldId="403"/>
            <ac:spMk id="9" creationId="{2B564C90-025E-4AA4-8B84-1DE658544E3A}"/>
          </ac:spMkLst>
        </pc:spChg>
      </pc:sldChg>
      <pc:sldChg chg="modSp del mod">
        <pc:chgData name="Afsar, Bekir" userId="cf2acfa1-c48f-4e8e-a9e3-01bafc440451" providerId="ADAL" clId="{80AD5F12-1F0B-4D2F-A637-CCF42A05610E}" dt="2023-06-18T20:21:06.732" v="3143" actId="47"/>
        <pc:sldMkLst>
          <pc:docMk/>
          <pc:sldMk cId="2002393205" sldId="404"/>
        </pc:sldMkLst>
        <pc:spChg chg="mod">
          <ac:chgData name="Afsar, Bekir" userId="cf2acfa1-c48f-4e8e-a9e3-01bafc440451" providerId="ADAL" clId="{80AD5F12-1F0B-4D2F-A637-CCF42A05610E}" dt="2023-06-14T18:09:25.135" v="259" actId="20577"/>
          <ac:spMkLst>
            <pc:docMk/>
            <pc:sldMk cId="2002393205" sldId="404"/>
            <ac:spMk id="2" creationId="{4E580B0B-D714-4EF5-BB3A-13CC69D58268}"/>
          </ac:spMkLst>
        </pc:spChg>
        <pc:spChg chg="mod">
          <ac:chgData name="Afsar, Bekir" userId="cf2acfa1-c48f-4e8e-a9e3-01bafc440451" providerId="ADAL" clId="{80AD5F12-1F0B-4D2F-A637-CCF42A05610E}" dt="2023-06-15T12:03:51.307" v="2703" actId="20577"/>
          <ac:spMkLst>
            <pc:docMk/>
            <pc:sldMk cId="2002393205" sldId="404"/>
            <ac:spMk id="3" creationId="{BEC59EFC-DEBA-4B4B-B61F-C786F942A7DF}"/>
          </ac:spMkLst>
        </pc:spChg>
        <pc:spChg chg="mod">
          <ac:chgData name="Afsar, Bekir" userId="cf2acfa1-c48f-4e8e-a9e3-01bafc440451" providerId="ADAL" clId="{80AD5F12-1F0B-4D2F-A637-CCF42A05610E}" dt="2023-06-15T09:54:47.927" v="2640" actId="114"/>
          <ac:spMkLst>
            <pc:docMk/>
            <pc:sldMk cId="2002393205" sldId="404"/>
            <ac:spMk id="4" creationId="{E68B8815-297F-4DD1-8EAD-332ACD5233FF}"/>
          </ac:spMkLst>
        </pc:spChg>
      </pc:sldChg>
      <pc:sldChg chg="addSp delSp modSp mod">
        <pc:chgData name="Afsar, Bekir" userId="cf2acfa1-c48f-4e8e-a9e3-01bafc440451" providerId="ADAL" clId="{80AD5F12-1F0B-4D2F-A637-CCF42A05610E}" dt="2023-06-18T20:22:31.569" v="3146" actId="14100"/>
        <pc:sldMkLst>
          <pc:docMk/>
          <pc:sldMk cId="1250386406" sldId="405"/>
        </pc:sldMkLst>
        <pc:spChg chg="mod">
          <ac:chgData name="Afsar, Bekir" userId="cf2acfa1-c48f-4e8e-a9e3-01bafc440451" providerId="ADAL" clId="{80AD5F12-1F0B-4D2F-A637-CCF42A05610E}" dt="2023-06-18T20:22:05.014" v="3145" actId="207"/>
          <ac:spMkLst>
            <pc:docMk/>
            <pc:sldMk cId="1250386406" sldId="405"/>
            <ac:spMk id="3" creationId="{401E5B1A-B5D8-4CD5-BAED-167897235304}"/>
          </ac:spMkLst>
        </pc:spChg>
        <pc:spChg chg="add mod">
          <ac:chgData name="Afsar, Bekir" userId="cf2acfa1-c48f-4e8e-a9e3-01bafc440451" providerId="ADAL" clId="{80AD5F12-1F0B-4D2F-A637-CCF42A05610E}" dt="2023-06-15T09:55:00.206" v="2642"/>
          <ac:spMkLst>
            <pc:docMk/>
            <pc:sldMk cId="1250386406" sldId="405"/>
            <ac:spMk id="4" creationId="{93764202-38D4-6417-28A3-54B03FED5506}"/>
          </ac:spMkLst>
        </pc:spChg>
        <pc:spChg chg="add del mod">
          <ac:chgData name="Afsar, Bekir" userId="cf2acfa1-c48f-4e8e-a9e3-01bafc440451" providerId="ADAL" clId="{80AD5F12-1F0B-4D2F-A637-CCF42A05610E}" dt="2023-06-15T07:52:54.852" v="1307"/>
          <ac:spMkLst>
            <pc:docMk/>
            <pc:sldMk cId="1250386406" sldId="405"/>
            <ac:spMk id="6" creationId="{7EF239F4-68B2-AE7C-656F-87B98740D5CE}"/>
          </ac:spMkLst>
        </pc:spChg>
        <pc:spChg chg="del mod">
          <ac:chgData name="Afsar, Bekir" userId="cf2acfa1-c48f-4e8e-a9e3-01bafc440451" providerId="ADAL" clId="{80AD5F12-1F0B-4D2F-A637-CCF42A05610E}" dt="2023-06-15T08:29:44.019" v="1707" actId="478"/>
          <ac:spMkLst>
            <pc:docMk/>
            <pc:sldMk cId="1250386406" sldId="405"/>
            <ac:spMk id="9" creationId="{A5F610C3-8B69-44D9-BEBE-9CADF378A04B}"/>
          </ac:spMkLst>
        </pc:spChg>
        <pc:spChg chg="add del mod">
          <ac:chgData name="Afsar, Bekir" userId="cf2acfa1-c48f-4e8e-a9e3-01bafc440451" providerId="ADAL" clId="{80AD5F12-1F0B-4D2F-A637-CCF42A05610E}" dt="2023-06-15T09:54:53.804" v="2641" actId="478"/>
          <ac:spMkLst>
            <pc:docMk/>
            <pc:sldMk cId="1250386406" sldId="405"/>
            <ac:spMk id="11" creationId="{61CCDC85-29A3-B4FA-0F31-940B9B24046B}"/>
          </ac:spMkLst>
        </pc:spChg>
        <pc:picChg chg="del">
          <ac:chgData name="Afsar, Bekir" userId="cf2acfa1-c48f-4e8e-a9e3-01bafc440451" providerId="ADAL" clId="{80AD5F12-1F0B-4D2F-A637-CCF42A05610E}" dt="2023-06-15T07:52:54.201" v="1306" actId="478"/>
          <ac:picMkLst>
            <pc:docMk/>
            <pc:sldMk cId="1250386406" sldId="405"/>
            <ac:picMk id="8" creationId="{7AC54824-B481-480B-8F56-A0FAB7457F34}"/>
          </ac:picMkLst>
        </pc:picChg>
        <pc:picChg chg="add mod">
          <ac:chgData name="Afsar, Bekir" userId="cf2acfa1-c48f-4e8e-a9e3-01bafc440451" providerId="ADAL" clId="{80AD5F12-1F0B-4D2F-A637-CCF42A05610E}" dt="2023-06-18T20:22:31.569" v="3146" actId="14100"/>
          <ac:picMkLst>
            <pc:docMk/>
            <pc:sldMk cId="1250386406" sldId="405"/>
            <ac:picMk id="10" creationId="{0FEAE32B-6FEC-80F6-1C2A-52E44D33E929}"/>
          </ac:picMkLst>
        </pc:picChg>
      </pc:sldChg>
      <pc:sldChg chg="modSp mod">
        <pc:chgData name="Afsar, Bekir" userId="cf2acfa1-c48f-4e8e-a9e3-01bafc440451" providerId="ADAL" clId="{80AD5F12-1F0B-4D2F-A637-CCF42A05610E}" dt="2023-06-18T20:35:07.492" v="3291" actId="20577"/>
        <pc:sldMkLst>
          <pc:docMk/>
          <pc:sldMk cId="3145816501" sldId="406"/>
        </pc:sldMkLst>
        <pc:spChg chg="mod">
          <ac:chgData name="Afsar, Bekir" userId="cf2acfa1-c48f-4e8e-a9e3-01bafc440451" providerId="ADAL" clId="{80AD5F12-1F0B-4D2F-A637-CCF42A05610E}" dt="2023-06-18T20:35:07.492" v="3291" actId="20577"/>
          <ac:spMkLst>
            <pc:docMk/>
            <pc:sldMk cId="3145816501" sldId="406"/>
            <ac:spMk id="3" creationId="{1567D123-5AE7-48D5-9705-2C2AF5F5D307}"/>
          </ac:spMkLst>
        </pc:spChg>
        <pc:spChg chg="mod">
          <ac:chgData name="Afsar, Bekir" userId="cf2acfa1-c48f-4e8e-a9e3-01bafc440451" providerId="ADAL" clId="{80AD5F12-1F0B-4D2F-A637-CCF42A05610E}" dt="2023-06-18T20:32:05.031" v="3264" actId="20577"/>
          <ac:spMkLst>
            <pc:docMk/>
            <pc:sldMk cId="3145816501" sldId="406"/>
            <ac:spMk id="4" creationId="{B60BF096-AF1A-4CCF-B334-719CD368BFDB}"/>
          </ac:spMkLst>
        </pc:spChg>
      </pc:sldChg>
      <pc:sldChg chg="modSp mod">
        <pc:chgData name="Afsar, Bekir" userId="cf2acfa1-c48f-4e8e-a9e3-01bafc440451" providerId="ADAL" clId="{80AD5F12-1F0B-4D2F-A637-CCF42A05610E}" dt="2023-06-15T08:05:29.604" v="1389" actId="6549"/>
        <pc:sldMkLst>
          <pc:docMk/>
          <pc:sldMk cId="1314313078" sldId="407"/>
        </pc:sldMkLst>
        <pc:spChg chg="mod">
          <ac:chgData name="Afsar, Bekir" userId="cf2acfa1-c48f-4e8e-a9e3-01bafc440451" providerId="ADAL" clId="{80AD5F12-1F0B-4D2F-A637-CCF42A05610E}" dt="2023-06-15T08:05:29.604" v="1389" actId="6549"/>
          <ac:spMkLst>
            <pc:docMk/>
            <pc:sldMk cId="1314313078" sldId="407"/>
            <ac:spMk id="3" creationId="{BA16FCCB-5347-437F-958E-A0BAE5E5C512}"/>
          </ac:spMkLst>
        </pc:spChg>
      </pc:sldChg>
      <pc:sldChg chg="del">
        <pc:chgData name="Afsar, Bekir" userId="cf2acfa1-c48f-4e8e-a9e3-01bafc440451" providerId="ADAL" clId="{80AD5F12-1F0B-4D2F-A637-CCF42A05610E}" dt="2023-06-18T20:30:57.855" v="3241" actId="47"/>
        <pc:sldMkLst>
          <pc:docMk/>
          <pc:sldMk cId="3070797576" sldId="409"/>
        </pc:sldMkLst>
      </pc:sldChg>
      <pc:sldChg chg="modSp new del mod">
        <pc:chgData name="Afsar, Bekir" userId="cf2acfa1-c48f-4e8e-a9e3-01bafc440451" providerId="ADAL" clId="{80AD5F12-1F0B-4D2F-A637-CCF42A05610E}" dt="2023-06-15T07:55:43.523" v="1344" actId="47"/>
        <pc:sldMkLst>
          <pc:docMk/>
          <pc:sldMk cId="2940853013" sldId="410"/>
        </pc:sldMkLst>
        <pc:spChg chg="mod">
          <ac:chgData name="Afsar, Bekir" userId="cf2acfa1-c48f-4e8e-a9e3-01bafc440451" providerId="ADAL" clId="{80AD5F12-1F0B-4D2F-A637-CCF42A05610E}" dt="2023-06-14T18:06:26.770" v="165" actId="20577"/>
          <ac:spMkLst>
            <pc:docMk/>
            <pc:sldMk cId="2940853013" sldId="410"/>
            <ac:spMk id="2" creationId="{C2BE2411-182D-7B31-50D8-8D863B452410}"/>
          </ac:spMkLst>
        </pc:spChg>
        <pc:spChg chg="mod">
          <ac:chgData name="Afsar, Bekir" userId="cf2acfa1-c48f-4e8e-a9e3-01bafc440451" providerId="ADAL" clId="{80AD5F12-1F0B-4D2F-A637-CCF42A05610E}" dt="2023-06-14T18:07:21.481" v="251" actId="20577"/>
          <ac:spMkLst>
            <pc:docMk/>
            <pc:sldMk cId="2940853013" sldId="410"/>
            <ac:spMk id="4" creationId="{35B1EC75-99B1-D3CB-5BFC-82EE6009D2DC}"/>
          </ac:spMkLst>
        </pc:spChg>
      </pc:sldChg>
      <pc:sldChg chg="addSp modSp add mod ord">
        <pc:chgData name="Afsar, Bekir" userId="cf2acfa1-c48f-4e8e-a9e3-01bafc440451" providerId="ADAL" clId="{80AD5F12-1F0B-4D2F-A637-CCF42A05610E}" dt="2023-06-18T20:34:07.063" v="3279" actId="20577"/>
        <pc:sldMkLst>
          <pc:docMk/>
          <pc:sldMk cId="100074669" sldId="411"/>
        </pc:sldMkLst>
        <pc:spChg chg="mod">
          <ac:chgData name="Afsar, Bekir" userId="cf2acfa1-c48f-4e8e-a9e3-01bafc440451" providerId="ADAL" clId="{80AD5F12-1F0B-4D2F-A637-CCF42A05610E}" dt="2023-06-18T20:16:32.031" v="3058" actId="20577"/>
          <ac:spMkLst>
            <pc:docMk/>
            <pc:sldMk cId="100074669" sldId="411"/>
            <ac:spMk id="2" creationId="{4E580B0B-D714-4EF5-BB3A-13CC69D58268}"/>
          </ac:spMkLst>
        </pc:spChg>
        <pc:spChg chg="mod">
          <ac:chgData name="Afsar, Bekir" userId="cf2acfa1-c48f-4e8e-a9e3-01bafc440451" providerId="ADAL" clId="{80AD5F12-1F0B-4D2F-A637-CCF42A05610E}" dt="2023-06-18T20:34:07.063" v="3279" actId="20577"/>
          <ac:spMkLst>
            <pc:docMk/>
            <pc:sldMk cId="100074669" sldId="411"/>
            <ac:spMk id="3" creationId="{BEC59EFC-DEBA-4B4B-B61F-C786F942A7DF}"/>
          </ac:spMkLst>
        </pc:spChg>
        <pc:spChg chg="mod">
          <ac:chgData name="Afsar, Bekir" userId="cf2acfa1-c48f-4e8e-a9e3-01bafc440451" providerId="ADAL" clId="{80AD5F12-1F0B-4D2F-A637-CCF42A05610E}" dt="2023-06-18T20:20:58.362" v="3142" actId="255"/>
          <ac:spMkLst>
            <pc:docMk/>
            <pc:sldMk cId="100074669" sldId="411"/>
            <ac:spMk id="4" creationId="{E68B8815-297F-4DD1-8EAD-332ACD5233FF}"/>
          </ac:spMkLst>
        </pc:spChg>
        <pc:spChg chg="add mod">
          <ac:chgData name="Afsar, Bekir" userId="cf2acfa1-c48f-4e8e-a9e3-01bafc440451" providerId="ADAL" clId="{80AD5F12-1F0B-4D2F-A637-CCF42A05610E}" dt="2023-06-18T20:20:50.301" v="3139" actId="255"/>
          <ac:spMkLst>
            <pc:docMk/>
            <pc:sldMk cId="100074669" sldId="411"/>
            <ac:spMk id="6" creationId="{DABE3E0A-8518-FC17-3C4C-E370006CCABF}"/>
          </ac:spMkLst>
        </pc:spChg>
      </pc:sldChg>
      <pc:sldChg chg="new del">
        <pc:chgData name="Afsar, Bekir" userId="cf2acfa1-c48f-4e8e-a9e3-01bafc440451" providerId="ADAL" clId="{80AD5F12-1F0B-4D2F-A637-CCF42A05610E}" dt="2023-06-14T18:09:35.668" v="260" actId="47"/>
        <pc:sldMkLst>
          <pc:docMk/>
          <pc:sldMk cId="369155482" sldId="411"/>
        </pc:sldMkLst>
      </pc:sldChg>
      <pc:sldChg chg="addSp delSp modSp add mod">
        <pc:chgData name="Afsar, Bekir" userId="cf2acfa1-c48f-4e8e-a9e3-01bafc440451" providerId="ADAL" clId="{80AD5F12-1F0B-4D2F-A637-CCF42A05610E}" dt="2023-06-15T09:55:24.209" v="2645"/>
        <pc:sldMkLst>
          <pc:docMk/>
          <pc:sldMk cId="81198938" sldId="412"/>
        </pc:sldMkLst>
        <pc:spChg chg="mod">
          <ac:chgData name="Afsar, Bekir" userId="cf2acfa1-c48f-4e8e-a9e3-01bafc440451" providerId="ADAL" clId="{80AD5F12-1F0B-4D2F-A637-CCF42A05610E}" dt="2023-06-15T08:31:41.430" v="1738" actId="207"/>
          <ac:spMkLst>
            <pc:docMk/>
            <pc:sldMk cId="81198938" sldId="412"/>
            <ac:spMk id="3" creationId="{401E5B1A-B5D8-4CD5-BAED-167897235304}"/>
          </ac:spMkLst>
        </pc:spChg>
        <pc:spChg chg="add mod">
          <ac:chgData name="Afsar, Bekir" userId="cf2acfa1-c48f-4e8e-a9e3-01bafc440451" providerId="ADAL" clId="{80AD5F12-1F0B-4D2F-A637-CCF42A05610E}" dt="2023-06-15T09:55:24.209" v="2645"/>
          <ac:spMkLst>
            <pc:docMk/>
            <pc:sldMk cId="81198938" sldId="412"/>
            <ac:spMk id="4" creationId="{4FEAAA71-6E24-CA38-19EA-9B0AAA6EEDC9}"/>
          </ac:spMkLst>
        </pc:spChg>
        <pc:spChg chg="add del mod">
          <ac:chgData name="Afsar, Bekir" userId="cf2acfa1-c48f-4e8e-a9e3-01bafc440451" providerId="ADAL" clId="{80AD5F12-1F0B-4D2F-A637-CCF42A05610E}" dt="2023-06-15T07:52:35.787" v="1303"/>
          <ac:spMkLst>
            <pc:docMk/>
            <pc:sldMk cId="81198938" sldId="412"/>
            <ac:spMk id="6" creationId="{A6CE6E66-B027-07D6-99DF-B7D7A0192691}"/>
          </ac:spMkLst>
        </pc:spChg>
        <pc:spChg chg="del">
          <ac:chgData name="Afsar, Bekir" userId="cf2acfa1-c48f-4e8e-a9e3-01bafc440451" providerId="ADAL" clId="{80AD5F12-1F0B-4D2F-A637-CCF42A05610E}" dt="2023-06-15T08:31:22.612" v="1730" actId="478"/>
          <ac:spMkLst>
            <pc:docMk/>
            <pc:sldMk cId="81198938" sldId="412"/>
            <ac:spMk id="9" creationId="{A5F610C3-8B69-44D9-BEBE-9CADF378A04B}"/>
          </ac:spMkLst>
        </pc:spChg>
        <pc:spChg chg="add del mod">
          <ac:chgData name="Afsar, Bekir" userId="cf2acfa1-c48f-4e8e-a9e3-01bafc440451" providerId="ADAL" clId="{80AD5F12-1F0B-4D2F-A637-CCF42A05610E}" dt="2023-06-15T07:57:39.159" v="1346"/>
          <ac:spMkLst>
            <pc:docMk/>
            <pc:sldMk cId="81198938" sldId="412"/>
            <ac:spMk id="12" creationId="{8BABDB95-6DFA-097B-3545-15FD798264C9}"/>
          </ac:spMkLst>
        </pc:spChg>
        <pc:spChg chg="add del mod">
          <ac:chgData name="Afsar, Bekir" userId="cf2acfa1-c48f-4e8e-a9e3-01bafc440451" providerId="ADAL" clId="{80AD5F12-1F0B-4D2F-A637-CCF42A05610E}" dt="2023-06-15T09:55:17.541" v="2644" actId="478"/>
          <ac:spMkLst>
            <pc:docMk/>
            <pc:sldMk cId="81198938" sldId="412"/>
            <ac:spMk id="15" creationId="{6BA3657F-F14F-3D5F-5F83-8C5FEA2A3F60}"/>
          </ac:spMkLst>
        </pc:spChg>
        <pc:picChg chg="del">
          <ac:chgData name="Afsar, Bekir" userId="cf2acfa1-c48f-4e8e-a9e3-01bafc440451" providerId="ADAL" clId="{80AD5F12-1F0B-4D2F-A637-CCF42A05610E}" dt="2023-06-15T07:52:18.740" v="1302" actId="478"/>
          <ac:picMkLst>
            <pc:docMk/>
            <pc:sldMk cId="81198938" sldId="412"/>
            <ac:picMk id="8" creationId="{7AC54824-B481-480B-8F56-A0FAB7457F34}"/>
          </ac:picMkLst>
        </pc:picChg>
        <pc:picChg chg="add del mod">
          <ac:chgData name="Afsar, Bekir" userId="cf2acfa1-c48f-4e8e-a9e3-01bafc440451" providerId="ADAL" clId="{80AD5F12-1F0B-4D2F-A637-CCF42A05610E}" dt="2023-06-15T07:57:38.659" v="1345" actId="478"/>
          <ac:picMkLst>
            <pc:docMk/>
            <pc:sldMk cId="81198938" sldId="412"/>
            <ac:picMk id="10" creationId="{523ED7DA-F771-F782-EAE1-F2DF34A19191}"/>
          </ac:picMkLst>
        </pc:picChg>
        <pc:picChg chg="add mod">
          <ac:chgData name="Afsar, Bekir" userId="cf2acfa1-c48f-4e8e-a9e3-01bafc440451" providerId="ADAL" clId="{80AD5F12-1F0B-4D2F-A637-CCF42A05610E}" dt="2023-06-15T07:57:51.226" v="1348" actId="1076"/>
          <ac:picMkLst>
            <pc:docMk/>
            <pc:sldMk cId="81198938" sldId="412"/>
            <ac:picMk id="14" creationId="{1564485B-0E51-33C7-E4F1-B570134B9F17}"/>
          </ac:picMkLst>
        </pc:picChg>
      </pc:sldChg>
      <pc:sldChg chg="addSp delSp modSp add mod modAnim">
        <pc:chgData name="Afsar, Bekir" userId="cf2acfa1-c48f-4e8e-a9e3-01bafc440451" providerId="ADAL" clId="{80AD5F12-1F0B-4D2F-A637-CCF42A05610E}" dt="2023-06-18T20:28:35.456" v="3228"/>
        <pc:sldMkLst>
          <pc:docMk/>
          <pc:sldMk cId="135311464" sldId="413"/>
        </pc:sldMkLst>
        <pc:spChg chg="mod">
          <ac:chgData name="Afsar, Bekir" userId="cf2acfa1-c48f-4e8e-a9e3-01bafc440451" providerId="ADAL" clId="{80AD5F12-1F0B-4D2F-A637-CCF42A05610E}" dt="2023-06-18T20:27:24.209" v="3216" actId="21"/>
          <ac:spMkLst>
            <pc:docMk/>
            <pc:sldMk cId="135311464" sldId="413"/>
            <ac:spMk id="4" creationId="{35B1EC75-99B1-D3CB-5BFC-82EE6009D2DC}"/>
          </ac:spMkLst>
        </pc:spChg>
        <pc:spChg chg="add mod">
          <ac:chgData name="Afsar, Bekir" userId="cf2acfa1-c48f-4e8e-a9e3-01bafc440451" providerId="ADAL" clId="{80AD5F12-1F0B-4D2F-A637-CCF42A05610E}" dt="2023-06-18T20:27:32.264" v="3219" actId="1076"/>
          <ac:spMkLst>
            <pc:docMk/>
            <pc:sldMk cId="135311464" sldId="413"/>
            <ac:spMk id="5" creationId="{9E92A36B-03D9-A297-31F8-220CC51BEE87}"/>
          </ac:spMkLst>
        </pc:spChg>
        <pc:spChg chg="add del mod">
          <ac:chgData name="Afsar, Bekir" userId="cf2acfa1-c48f-4e8e-a9e3-01bafc440451" providerId="ADAL" clId="{80AD5F12-1F0B-4D2F-A637-CCF42A05610E}" dt="2023-06-15T09:55:27.128" v="2647" actId="21"/>
          <ac:spMkLst>
            <pc:docMk/>
            <pc:sldMk cId="135311464" sldId="413"/>
            <ac:spMk id="6" creationId="{3115FB8B-B6E6-7C27-924E-52873E68C82A}"/>
          </ac:spMkLst>
        </pc:spChg>
      </pc:sldChg>
      <pc:sldChg chg="add del">
        <pc:chgData name="Afsar, Bekir" userId="cf2acfa1-c48f-4e8e-a9e3-01bafc440451" providerId="ADAL" clId="{80AD5F12-1F0B-4D2F-A637-CCF42A05610E}" dt="2023-06-18T20:16:05.133" v="2999" actId="47"/>
        <pc:sldMkLst>
          <pc:docMk/>
          <pc:sldMk cId="3670519635" sldId="414"/>
        </pc:sldMkLst>
      </pc:sldChg>
      <pc:sldChg chg="addSp modSp new mod">
        <pc:chgData name="Afsar, Bekir" userId="cf2acfa1-c48f-4e8e-a9e3-01bafc440451" providerId="ADAL" clId="{80AD5F12-1F0B-4D2F-A637-CCF42A05610E}" dt="2023-06-18T20:09:03.645" v="2725" actId="2710"/>
        <pc:sldMkLst>
          <pc:docMk/>
          <pc:sldMk cId="2666498337" sldId="415"/>
        </pc:sldMkLst>
        <pc:spChg chg="mod">
          <ac:chgData name="Afsar, Bekir" userId="cf2acfa1-c48f-4e8e-a9e3-01bafc440451" providerId="ADAL" clId="{80AD5F12-1F0B-4D2F-A637-CCF42A05610E}" dt="2023-06-15T08:02:53.490" v="1382" actId="20577"/>
          <ac:spMkLst>
            <pc:docMk/>
            <pc:sldMk cId="2666498337" sldId="415"/>
            <ac:spMk id="2" creationId="{592E54DB-604D-24AA-5D11-AFBF172D20B7}"/>
          </ac:spMkLst>
        </pc:spChg>
        <pc:spChg chg="mod">
          <ac:chgData name="Afsar, Bekir" userId="cf2acfa1-c48f-4e8e-a9e3-01bafc440451" providerId="ADAL" clId="{80AD5F12-1F0B-4D2F-A637-CCF42A05610E}" dt="2023-06-18T20:09:03.645" v="2725" actId="2710"/>
          <ac:spMkLst>
            <pc:docMk/>
            <pc:sldMk cId="2666498337" sldId="415"/>
            <ac:spMk id="4" creationId="{5EF223D9-4E7E-F2CF-5925-62DDE5140522}"/>
          </ac:spMkLst>
        </pc:spChg>
        <pc:spChg chg="add mod">
          <ac:chgData name="Afsar, Bekir" userId="cf2acfa1-c48f-4e8e-a9e3-01bafc440451" providerId="ADAL" clId="{80AD5F12-1F0B-4D2F-A637-CCF42A05610E}" dt="2023-06-15T13:31:28.884" v="2711" actId="255"/>
          <ac:spMkLst>
            <pc:docMk/>
            <pc:sldMk cId="2666498337" sldId="415"/>
            <ac:spMk id="6" creationId="{55DE2758-1E21-55AD-696E-0AF213181F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2C8A0-21CD-49FF-866A-4687F58F55D1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60FA7-9EF5-45CA-A915-28381AB79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4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60FA7-9EF5-45CA-A915-28381AB79E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E950E7A-84B0-4CE1-8BEF-D77281AE2019}" type="datetime1">
              <a:rPr lang="fi-FI" smtClean="0"/>
              <a:t>18.6.2023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831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214058-4B68-49B4-850E-A0182EC06FAE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5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DAC4CA-B318-49AE-A831-E6D7B631431D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6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612DED-E428-4FDF-A5D9-792C26B84CD1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4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05C1-A7C4-4896-ACC2-07A2F70EDFE5}" type="datetime1">
              <a:rPr lang="fi-FI" smtClean="0"/>
              <a:t>18.6.2023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1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341C-4D0F-4B14-B603-DC0A73558D80}" type="datetime1">
              <a:rPr lang="fi-FI" smtClean="0"/>
              <a:t>18.6.2023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1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CFCE-3082-428D-AE9F-18652B4830AF}" type="datetime1">
              <a:rPr lang="fi-FI" smtClean="0"/>
              <a:t>18.6.2023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3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476-60E3-4E59-8833-207A74610C98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3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5A6-54F4-47B8-A0A3-63A84B02EF35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54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0D6C0F-2CA0-451A-A421-2E8EC83D2F8D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7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37F0B124-AE6E-46BC-8F36-ABBE845DEEBE}" type="datetime1">
              <a:rPr lang="fi-FI" smtClean="0"/>
              <a:t>18.6.2023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8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28A3320-62F1-4F42-BAEF-C88501A91BD0}" type="datetime1">
              <a:rPr lang="fi-FI" smtClean="0"/>
              <a:t>18.6.2023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37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F58-915F-4F96-B14A-65FC06759B3E}" type="datetime1">
              <a:rPr lang="fi-FI" smtClean="0"/>
              <a:t>18.6.2023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31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652F-D7A8-4A8F-B841-22F63B3E9D52}" type="datetime1">
              <a:rPr lang="fi-FI" smtClean="0"/>
              <a:t>18.6.2023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220C-15B5-4A05-AAFD-68096191B1D3}" type="datetime1">
              <a:rPr lang="fi-FI" smtClean="0"/>
              <a:t>18.6.2023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B36D-F0F2-4CFA-8AA5-0C2EE01DFF35}" type="datetime1">
              <a:rPr lang="fi-FI" smtClean="0"/>
              <a:t>18.6.2023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6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5E313B-F335-41DA-86C0-5B4A0D74213D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BDE1-5EEA-4623-A828-08073C4954BA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84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B33FDA-6BD1-4F45-8A29-AFD968FF9FEB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9475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7D3E-E38E-4545-92EA-850B7D9623B9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5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1BF7DF-5E18-4C02-8011-8F05C18A1326}" type="datetime1">
              <a:rPr lang="fi-FI" smtClean="0"/>
              <a:t>18.6.2023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9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F1335F-CCDE-470D-B002-C2D2D4177BE2}" type="datetime1">
              <a:rPr lang="fi-FI" smtClean="0"/>
              <a:t>18.6.2023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88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162E8D-8CF7-447B-A93E-1CBC6C8965D0}" type="datetime1">
              <a:rPr lang="fi-FI" smtClean="0"/>
              <a:t>18.6.2023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D3FD0F-DE3E-467A-9474-DE8233C11EDE}" type="datetime1">
              <a:rPr lang="fi-FI" smtClean="0"/>
              <a:t>18.6.2023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828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FABE-C635-4785-B778-132F7ABD835F}" type="datetime1">
              <a:rPr lang="fi-FI" smtClean="0"/>
              <a:t>18.6.2023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6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0A38-A07F-41BC-B47B-193733A44E5A}" type="datetime1">
              <a:rPr lang="fi-FI" smtClean="0"/>
              <a:t>18.6.2023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C9FA7EA-894D-4D97-8262-E4E90D63C7D8}" type="datetime1">
              <a:rPr lang="fi-FI" smtClean="0"/>
              <a:t>18.6.2023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7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D9BD1D-F345-400A-BD15-1D99EE42B576}" type="datetime1">
              <a:rPr lang="fi-FI" smtClean="0"/>
              <a:t>18.6.2023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2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6DF5AA-89D0-44C9-A949-2EE8460AC154}" type="datetime1">
              <a:rPr lang="fi-FI" smtClean="0"/>
              <a:t>18.6.2023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4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142D9B-CD95-4DA9-9CB5-740A31087D57}" type="datetime1">
              <a:rPr lang="fi-FI" smtClean="0"/>
              <a:t>18.6.2023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3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52604CC-10DB-4B48-9960-214ADCF905EB}" type="datetime1">
              <a:rPr lang="fi-FI" smtClean="0"/>
              <a:t>18.6.2023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9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E1BF-321D-436C-AADC-FEA3BD98B867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9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DFF-026F-4C05-99EF-4C9FC479AFF3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2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7AE99-37D2-4270-8A08-FFDBCDED7CE6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73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89D6A3-9906-4BC9-95C5-121D0B43E8E8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6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530616-DFD1-4F78-8E74-7344EB311DC9}" type="datetime1">
              <a:rPr lang="fi-FI" smtClean="0"/>
              <a:t>18.6.2023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15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C0A36333-BA94-4CB6-89EF-C4AE57DBCE5E}" type="datetime1">
              <a:rPr lang="fi-FI" smtClean="0"/>
              <a:t>18.6.2023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3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ekir.b.afsar@jyu.f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t.jyu.fi/optgroup/" TargetMode="External"/><Relationship Id="rId3" Type="http://schemas.openxmlformats.org/officeDocument/2006/relationships/hyperlink" Target="https://twitter.com/BeAfsar" TargetMode="External"/><Relationship Id="rId7" Type="http://schemas.openxmlformats.org/officeDocument/2006/relationships/hyperlink" Target="https://www.jyu.fi/it/en/research/research-projects/academy-of-finland/demo" TargetMode="External"/><Relationship Id="rId2" Type="http://schemas.openxmlformats.org/officeDocument/2006/relationships/hyperlink" Target="mailto:bekir.b.afsar@jyu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hyperlink" Target="https://desdeo.it.jyu.fi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10.svg"/><Relationship Id="rId4" Type="http://schemas.openxmlformats.org/officeDocument/2006/relationships/hyperlink" Target="https://www.linkedin.com/in/bekirafsar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A1DE-B56D-4B5A-AA01-28EB372F3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Latest Advancements in Assessing and Comparing</a:t>
            </a:r>
            <a:br>
              <a:rPr lang="en-US" sz="3800" dirty="0"/>
            </a:br>
            <a:r>
              <a:rPr lang="en-US" sz="3800" dirty="0"/>
              <a:t>Interactive Multiobjective Optimization Methods</a:t>
            </a:r>
            <a:br>
              <a:rPr lang="en-US" sz="3800" dirty="0"/>
            </a:br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3499DCC-5F8E-49C8-AD4A-3D901A4EC417}"/>
              </a:ext>
            </a:extLst>
          </p:cNvPr>
          <p:cNvSpPr txBox="1">
            <a:spLocks/>
          </p:cNvSpPr>
          <p:nvPr/>
        </p:nvSpPr>
        <p:spPr>
          <a:xfrm>
            <a:off x="4466962" y="4389011"/>
            <a:ext cx="3258074" cy="18853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spc="-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None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Bekir Afsar</a:t>
            </a:r>
          </a:p>
          <a:p>
            <a:r>
              <a:rPr lang="en-US" b="1" dirty="0">
                <a:hlinkClick r:id="rId2"/>
              </a:rPr>
              <a:t>bekir.b.afsar@jyu.fi</a:t>
            </a:r>
            <a:endParaRPr lang="en-US" b="1" dirty="0"/>
          </a:p>
          <a:p>
            <a:r>
              <a:rPr lang="en" b="1" i="1" dirty="0">
                <a:solidFill>
                  <a:srgbClr val="695D46"/>
                </a:solidFill>
              </a:rPr>
              <a:t>University of Jyväskylä</a:t>
            </a:r>
          </a:p>
          <a:p>
            <a:r>
              <a:rPr lang="en" b="1" i="1" dirty="0">
                <a:solidFill>
                  <a:srgbClr val="695D46"/>
                </a:solidFill>
              </a:rPr>
              <a:t>Finland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9F1E0-88A1-497B-8D85-6CD9405EC0D9}"/>
              </a:ext>
            </a:extLst>
          </p:cNvPr>
          <p:cNvSpPr txBox="1"/>
          <p:nvPr/>
        </p:nvSpPr>
        <p:spPr>
          <a:xfrm>
            <a:off x="10935479" y="6315127"/>
            <a:ext cx="127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19.6.2023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7C7E8E2-B1E1-4E84-AF6F-D514854D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6663" y="173541"/>
            <a:ext cx="1647825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03697-20FC-C9C4-55C4-2CC8CA21A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991" y="24137"/>
            <a:ext cx="5712017" cy="8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 of interactive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8965" indent="-456565">
              <a:lnSpc>
                <a:spcPct val="150000"/>
              </a:lnSpc>
            </a:pPr>
            <a:r>
              <a:rPr lang="en-US" sz="2200" dirty="0"/>
              <a:t>Desirable properties for the </a:t>
            </a:r>
            <a:r>
              <a:rPr lang="en-US" sz="2200" b="1" dirty="0">
                <a:solidFill>
                  <a:schemeClr val="tx2"/>
                </a:solidFill>
              </a:rPr>
              <a:t>decision phase*:</a:t>
            </a:r>
            <a:endParaRPr lang="en-US" sz="2200" dirty="0"/>
          </a:p>
          <a:p>
            <a:pPr marL="795655" indent="0">
              <a:lnSpc>
                <a:spcPct val="114999"/>
              </a:lnSpc>
              <a:buNone/>
            </a:pPr>
            <a:r>
              <a:rPr lang="en-US" sz="2000" b="1" i="1" dirty="0"/>
              <a:t>DP</a:t>
            </a:r>
            <a:r>
              <a:rPr lang="en-US" sz="2000" b="1" i="1" baseline="-25000" dirty="0"/>
              <a:t>1</a:t>
            </a:r>
            <a:r>
              <a:rPr lang="en-US" sz="2000" i="1" baseline="-25000" dirty="0"/>
              <a:t> </a:t>
            </a:r>
            <a:r>
              <a:rPr lang="en-US" sz="2000" dirty="0"/>
              <a:t>- The method allows the DM to be fully </a:t>
            </a:r>
            <a:r>
              <a:rPr lang="en-US" sz="2000" b="1" dirty="0">
                <a:solidFill>
                  <a:schemeClr val="tx2"/>
                </a:solidFill>
              </a:rPr>
              <a:t>convinced</a:t>
            </a:r>
            <a:r>
              <a:rPr lang="en-US" sz="2000" dirty="0"/>
              <a:t> that (s)he has reached the </a:t>
            </a:r>
            <a:r>
              <a:rPr lang="en-US" sz="2000" b="1" dirty="0">
                <a:solidFill>
                  <a:schemeClr val="tx2"/>
                </a:solidFill>
              </a:rPr>
              <a:t>best possible solution </a:t>
            </a:r>
            <a:r>
              <a:rPr lang="en-US" sz="2000" dirty="0"/>
              <a:t>at the end of the solution process.</a:t>
            </a:r>
          </a:p>
          <a:p>
            <a:pPr marL="795655" indent="0">
              <a:lnSpc>
                <a:spcPct val="114999"/>
              </a:lnSpc>
              <a:buNone/>
            </a:pPr>
            <a:endParaRPr lang="en-US" sz="2000" dirty="0"/>
          </a:p>
          <a:p>
            <a:pPr marL="795655" indent="0">
              <a:lnSpc>
                <a:spcPct val="114999"/>
              </a:lnSpc>
              <a:buNone/>
            </a:pPr>
            <a:r>
              <a:rPr lang="en-US" sz="2000" b="1" i="1" dirty="0"/>
              <a:t>DP</a:t>
            </a:r>
            <a:r>
              <a:rPr lang="en-US" sz="2000" b="1" i="1" baseline="-25000" dirty="0"/>
              <a:t>2</a:t>
            </a:r>
            <a:r>
              <a:rPr lang="en-US" sz="2000" i="1" baseline="-25000" dirty="0"/>
              <a:t> </a:t>
            </a:r>
            <a:r>
              <a:rPr lang="en-US" sz="2000" dirty="0"/>
              <a:t>- The method reaches the DM's </a:t>
            </a:r>
            <a:r>
              <a:rPr lang="en-US" sz="2000" b="1" dirty="0">
                <a:solidFill>
                  <a:schemeClr val="tx2"/>
                </a:solidFill>
              </a:rPr>
              <a:t>most preferred solution</a:t>
            </a:r>
            <a:r>
              <a:rPr lang="en-US" sz="2000" dirty="0"/>
              <a:t>.</a:t>
            </a:r>
          </a:p>
          <a:p>
            <a:pPr marL="1218565" indent="-422910">
              <a:lnSpc>
                <a:spcPct val="114999"/>
              </a:lnSpc>
            </a:pPr>
            <a:endParaRPr lang="en-US" sz="2000" dirty="0"/>
          </a:p>
          <a:p>
            <a:pPr marL="795655" indent="0">
              <a:lnSpc>
                <a:spcPct val="114999"/>
              </a:lnSpc>
              <a:buNone/>
            </a:pPr>
            <a:r>
              <a:rPr lang="en-US" sz="2000" b="1" i="1" dirty="0"/>
              <a:t>DP</a:t>
            </a:r>
            <a:r>
              <a:rPr lang="en-US" sz="2000" b="1" i="1" baseline="-25000" dirty="0"/>
              <a:t>3</a:t>
            </a:r>
            <a:r>
              <a:rPr lang="en-US" sz="2000" i="1" baseline="-25000" dirty="0"/>
              <a:t> </a:t>
            </a:r>
            <a:r>
              <a:rPr lang="en-US" sz="2000" dirty="0"/>
              <a:t>- The method allows the DM to fine-tune solutions in 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reasonable number of iterations and/or reasonable waiting time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</a:rPr>
              <a:t>  </a:t>
            </a:r>
          </a:p>
          <a:p>
            <a:pPr marL="1218565" indent="-422910">
              <a:lnSpc>
                <a:spcPct val="114999"/>
              </a:lnSpc>
            </a:pPr>
            <a:endParaRPr lang="en-US" sz="2000" dirty="0"/>
          </a:p>
          <a:p>
            <a:pPr marL="795655" indent="0">
              <a:lnSpc>
                <a:spcPct val="114999"/>
              </a:lnSpc>
              <a:buNone/>
            </a:pPr>
            <a:r>
              <a:rPr lang="en-US" sz="2000" b="1" i="1" dirty="0"/>
              <a:t>DP</a:t>
            </a:r>
            <a:r>
              <a:rPr lang="en-US" sz="2000" b="1" i="1" baseline="-25000" dirty="0"/>
              <a:t>4</a:t>
            </a:r>
            <a:r>
              <a:rPr lang="en-US" sz="2000" i="1" baseline="-25000" dirty="0"/>
              <a:t> </a:t>
            </a:r>
            <a:r>
              <a:rPr lang="en-US" sz="2000" dirty="0"/>
              <a:t>- The method does </a:t>
            </a:r>
            <a:r>
              <a:rPr lang="en-US" sz="2000" b="1" dirty="0">
                <a:solidFill>
                  <a:schemeClr val="tx2"/>
                </a:solidFill>
              </a:rPr>
              <a:t>not miss any PO solution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that is more preferred for the DM than the one chosen.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199A-B4BC-4844-BC6F-A2A018F86532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D0186-081E-DA83-D3F7-8B75C525A932}"/>
              </a:ext>
            </a:extLst>
          </p:cNvPr>
          <p:cNvSpPr/>
          <p:nvPr/>
        </p:nvSpPr>
        <p:spPr>
          <a:xfrm>
            <a:off x="479425" y="6381551"/>
            <a:ext cx="110167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effectLst/>
                <a:ea typeface="Arial" panose="020B0604020202020204" pitchFamily="34" charset="0"/>
              </a:rPr>
              <a:t>* Afsar, B., Miettinen, K., &amp;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F. (2021). </a:t>
            </a:r>
            <a:r>
              <a:rPr lang="en-US" sz="1000" dirty="0">
                <a:effectLst/>
                <a:ea typeface="Arial" panose="020B0604020202020204" pitchFamily="34" charset="0"/>
              </a:rPr>
              <a:t>Assessing the performance of interactive multiobjective optimization methods: A survey. </a:t>
            </a:r>
            <a:r>
              <a:rPr lang="en-US" sz="1000" i="1" dirty="0">
                <a:effectLst/>
                <a:ea typeface="Arial" panose="020B0604020202020204" pitchFamily="34" charset="0"/>
              </a:rPr>
              <a:t>ACM Computing Surveys, </a:t>
            </a:r>
            <a:r>
              <a:rPr lang="en-US" sz="1000" dirty="0">
                <a:effectLst/>
                <a:ea typeface="Arial" panose="020B0604020202020204" pitchFamily="34" charset="0"/>
              </a:rPr>
              <a:t>54(4), article 85, 1-27.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91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CEAA34-42C1-F48D-AE0D-F0ECA5F5C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199A-B4BC-4844-BC6F-A2A018F86532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251113"/>
            <a:ext cx="4319587" cy="2015802"/>
          </a:xfrm>
        </p:spPr>
        <p:txBody>
          <a:bodyPr/>
          <a:lstStyle/>
          <a:p>
            <a:r>
              <a:rPr lang="en-US" dirty="0"/>
              <a:t>Challenges in comparing interactive methods*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39787" y="4436690"/>
            <a:ext cx="4471081" cy="576064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Some aspects of interactive methods can be assessed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without involving humans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whereas others, such as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usability</a:t>
            </a:r>
            <a:r>
              <a:rPr lang="en-US" dirty="0">
                <a:solidFill>
                  <a:srgbClr val="000000"/>
                </a:solidFill>
              </a:rPr>
              <a:t> and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cognitive load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can only be assessed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with human participants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39BA3C-CD6A-49B6-97FB-D713A6A3477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08989" y="1844675"/>
            <a:ext cx="5583011" cy="439261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Comparing with human DMs: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Human fatigue, the subjectivity of DMs, or other limiting factors.</a:t>
            </a:r>
          </a:p>
          <a:p>
            <a:pPr lvl="1"/>
            <a:r>
              <a:rPr lang="en-US" sz="1600" dirty="0"/>
              <a:t>DM learns during the solution process and order of methods is important.</a:t>
            </a:r>
          </a:p>
          <a:p>
            <a:pPr lvl="1"/>
            <a:r>
              <a:rPr lang="en-US" sz="1600" dirty="0"/>
              <a:t>We need many DMs who use methods in different orders.</a:t>
            </a:r>
          </a:p>
          <a:p>
            <a:r>
              <a:rPr lang="en-US" b="1" dirty="0">
                <a:solidFill>
                  <a:schemeClr val="tx2"/>
                </a:solidFill>
              </a:rPr>
              <a:t>Comparing with utility/value functions:</a:t>
            </a:r>
          </a:p>
          <a:p>
            <a:pPr lvl="1"/>
            <a:r>
              <a:rPr lang="en-US" sz="1600" dirty="0"/>
              <a:t>We can </a:t>
            </a:r>
            <a:r>
              <a:rPr lang="en-US" sz="1600" dirty="0">
                <a:solidFill>
                  <a:schemeClr val="tx2"/>
                </a:solidFill>
              </a:rPr>
              <a:t>only compare non ad-hoc methods.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Do not capture all properties of human behavior </a:t>
            </a:r>
            <a:r>
              <a:rPr lang="en-US" sz="1600" dirty="0"/>
              <a:t>like anchoring or learning.</a:t>
            </a:r>
          </a:p>
          <a:p>
            <a:r>
              <a:rPr lang="en-US" b="1" dirty="0">
                <a:solidFill>
                  <a:schemeClr val="tx2"/>
                </a:solidFill>
              </a:rPr>
              <a:t>Comparing with artificial DMs (ADMs)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Quality indicators for interactive methods are needed</a:t>
            </a:r>
            <a:r>
              <a:rPr lang="en-US" sz="1600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64307-1DD2-408A-8CAD-C79DE07E4638}"/>
              </a:ext>
            </a:extLst>
          </p:cNvPr>
          <p:cNvSpPr/>
          <p:nvPr/>
        </p:nvSpPr>
        <p:spPr>
          <a:xfrm>
            <a:off x="648791" y="6304002"/>
            <a:ext cx="4406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ea typeface="Arial" panose="020B0604020202020204" pitchFamily="34" charset="0"/>
              </a:rPr>
              <a:t>*</a:t>
            </a:r>
            <a:r>
              <a:rPr lang="fi-FI" sz="1000" dirty="0">
                <a:effectLst/>
                <a:ea typeface="Arial" panose="020B0604020202020204" pitchFamily="34" charset="0"/>
              </a:rPr>
              <a:t>Afsar, B., Miettinen, K., &amp;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F. (2021). </a:t>
            </a:r>
            <a:r>
              <a:rPr lang="en-US" sz="1000" dirty="0">
                <a:effectLst/>
                <a:ea typeface="Arial" panose="020B0604020202020204" pitchFamily="34" charset="0"/>
              </a:rPr>
              <a:t>Assessing the performance of interactive multiobjective optimization methods: A survey. </a:t>
            </a:r>
            <a:r>
              <a:rPr lang="en-US" sz="1000" i="1" dirty="0">
                <a:effectLst/>
                <a:ea typeface="Arial" panose="020B0604020202020204" pitchFamily="34" charset="0"/>
              </a:rPr>
              <a:t>ACM Computing Surveys, </a:t>
            </a:r>
            <a:r>
              <a:rPr lang="en-US" sz="1000" dirty="0">
                <a:effectLst/>
                <a:ea typeface="Arial" panose="020B0604020202020204" pitchFamily="34" charset="0"/>
              </a:rPr>
              <a:t>54(4), article 85, 1-27.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30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EFDD-6BFB-42FC-AA7E-D07EB837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652B0-85D1-4923-BC2F-475ECBA91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Systematic review of assessing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Desirable properties of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Challenges in comparing interactive methods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Comparing with artificial decision makers (ADMs)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Comparing with human decision makers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5BED4-F53B-4198-B284-55C7D84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with ADMs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Experimenting with ADMs</a:t>
            </a:r>
            <a:r>
              <a:rPr lang="en-US" dirty="0">
                <a:solidFill>
                  <a:schemeClr val="tx2"/>
                </a:solidFill>
              </a:rPr>
              <a:t> </a:t>
            </a:r>
          </a:p>
          <a:p>
            <a:pPr lvl="1"/>
            <a:r>
              <a:rPr lang="en-US" dirty="0"/>
              <a:t>is </a:t>
            </a:r>
            <a:r>
              <a:rPr lang="en-US" b="1" dirty="0">
                <a:solidFill>
                  <a:srgbClr val="00B050"/>
                </a:solidFill>
              </a:rPr>
              <a:t>cheaper</a:t>
            </a:r>
            <a:r>
              <a:rPr lang="en-US" dirty="0"/>
              <a:t> and can </a:t>
            </a:r>
            <a:r>
              <a:rPr lang="en-US" b="1" dirty="0">
                <a:solidFill>
                  <a:srgbClr val="00B050"/>
                </a:solidFill>
              </a:rPr>
              <a:t>be repeated many times.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less time consuming </a:t>
            </a:r>
            <a:r>
              <a:rPr lang="en-US" dirty="0"/>
              <a:t>than experimenting with real DMs.</a:t>
            </a:r>
          </a:p>
          <a:p>
            <a:pPr lvl="1"/>
            <a:r>
              <a:rPr lang="en-US" dirty="0"/>
              <a:t>can support real DMs in </a:t>
            </a:r>
            <a:r>
              <a:rPr lang="en-US" b="1" dirty="0">
                <a:solidFill>
                  <a:schemeClr val="tx2"/>
                </a:solidFill>
              </a:rPr>
              <a:t>finding the most appropriate method </a:t>
            </a:r>
            <a:r>
              <a:rPr lang="en-US" dirty="0"/>
              <a:t>for a given problem before the actual solution process.</a:t>
            </a:r>
          </a:p>
          <a:p>
            <a:pPr lvl="1"/>
            <a:r>
              <a:rPr lang="en-US" dirty="0"/>
              <a:t>can support researchers in </a:t>
            </a:r>
            <a:r>
              <a:rPr lang="en-US" b="1" dirty="0">
                <a:solidFill>
                  <a:schemeClr val="tx2"/>
                </a:solidFill>
              </a:rPr>
              <a:t>comparing their interactive method with existing ones.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cannot measure practical aspects, </a:t>
            </a:r>
            <a:r>
              <a:rPr lang="en-US" dirty="0"/>
              <a:t>e.g., user interfaces.</a:t>
            </a:r>
          </a:p>
          <a:p>
            <a:pPr lvl="1"/>
            <a:endParaRPr lang="en-US" dirty="0"/>
          </a:p>
          <a:p>
            <a:r>
              <a:rPr lang="en-US" dirty="0"/>
              <a:t>We proposed two ADMs to compare the performance of interactive methods considering the following desirable properties: </a:t>
            </a:r>
          </a:p>
          <a:p>
            <a:pPr marL="269875" lvl="1" indent="0">
              <a:buNone/>
            </a:pPr>
            <a:r>
              <a:rPr lang="en-US" b="1" i="1" dirty="0"/>
              <a:t>	</a:t>
            </a:r>
            <a:r>
              <a:rPr lang="en-US" sz="1400" b="1" i="1" dirty="0"/>
              <a:t>LP</a:t>
            </a:r>
            <a:r>
              <a:rPr lang="en-US" sz="1400" b="1" i="1" baseline="-25000" dirty="0"/>
              <a:t>2</a:t>
            </a:r>
            <a:r>
              <a:rPr lang="en-US" sz="1400" i="1" baseline="-25000" dirty="0"/>
              <a:t> </a:t>
            </a:r>
            <a:r>
              <a:rPr lang="en-US" sz="1400" dirty="0"/>
              <a:t> (Exploring PO), </a:t>
            </a:r>
            <a:r>
              <a:rPr lang="en-US" sz="1400" b="1" i="1" dirty="0"/>
              <a:t>LP</a:t>
            </a:r>
            <a:r>
              <a:rPr lang="en-US" sz="1400" b="1" i="1" baseline="-25000" dirty="0"/>
              <a:t>3</a:t>
            </a:r>
            <a:r>
              <a:rPr lang="en-US" sz="1400" dirty="0"/>
              <a:t> (Responsiveness), </a:t>
            </a:r>
            <a:r>
              <a:rPr lang="en-US" sz="1400" b="1" i="1" dirty="0"/>
              <a:t>DP</a:t>
            </a:r>
            <a:r>
              <a:rPr lang="en-US" sz="1400" b="1" i="1" baseline="-25000" dirty="0"/>
              <a:t>2</a:t>
            </a:r>
            <a:r>
              <a:rPr lang="en-US" sz="1400" i="1" baseline="-25000" dirty="0"/>
              <a:t> </a:t>
            </a:r>
            <a:r>
              <a:rPr lang="en-US" sz="1400" dirty="0"/>
              <a:t>(Most preferred solution)</a:t>
            </a:r>
          </a:p>
          <a:p>
            <a:pPr marL="269875" lvl="1" indent="0">
              <a:buNone/>
            </a:pPr>
            <a:endParaRPr lang="en-US" sz="1400" dirty="0"/>
          </a:p>
          <a:p>
            <a:pPr marL="269875" lvl="1" indent="0">
              <a:buNone/>
            </a:pPr>
            <a:endParaRPr lang="en-US" sz="1400" dirty="0"/>
          </a:p>
          <a:p>
            <a:pPr marL="269875" lvl="1" indent="0">
              <a:buNone/>
            </a:pPr>
            <a:endParaRPr lang="en-US" dirty="0"/>
          </a:p>
          <a:p>
            <a:pPr marL="269875" lvl="1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199A-B4BC-4844-BC6F-A2A018F865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ADMs for comparing interactive evolutionary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556792"/>
            <a:ext cx="5553982" cy="43926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Properties of the proposed ADM*and ADM-II**: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They </a:t>
            </a:r>
            <a:r>
              <a:rPr lang="en-US" sz="1600" dirty="0">
                <a:solidFill>
                  <a:schemeClr val="tx2"/>
                </a:solidFill>
              </a:rPr>
              <a:t>run</a:t>
            </a:r>
            <a:r>
              <a:rPr lang="en-US" sz="1600" dirty="0"/>
              <a:t> all algorithms to be compared </a:t>
            </a:r>
            <a:r>
              <a:rPr lang="en-US" sz="1600" dirty="0">
                <a:solidFill>
                  <a:schemeClr val="tx2"/>
                </a:solidFill>
              </a:rPr>
              <a:t>simultaneously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Provide the </a:t>
            </a:r>
            <a:r>
              <a:rPr lang="en-US" sz="1400" dirty="0">
                <a:solidFill>
                  <a:schemeClr val="tx2"/>
                </a:solidFill>
              </a:rPr>
              <a:t>same computation resources </a:t>
            </a:r>
            <a:r>
              <a:rPr lang="en-US" sz="1400" dirty="0"/>
              <a:t>(e.g., number of function evaluations or generations per iteration).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They build the </a:t>
            </a:r>
            <a:r>
              <a:rPr lang="en-US" sz="1600" dirty="0">
                <a:solidFill>
                  <a:schemeClr val="tx2"/>
                </a:solidFill>
              </a:rPr>
              <a:t>composite front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first </a:t>
            </a:r>
            <a:r>
              <a:rPr lang="en-US" sz="1400" dirty="0">
                <a:solidFill>
                  <a:schemeClr val="tx2"/>
                </a:solidFill>
              </a:rPr>
              <a:t>merges</a:t>
            </a:r>
            <a:r>
              <a:rPr lang="en-US" sz="1400" dirty="0"/>
              <a:t> the obtained solutions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then </a:t>
            </a:r>
            <a:r>
              <a:rPr lang="en-US" sz="1400" dirty="0">
                <a:solidFill>
                  <a:schemeClr val="tx2"/>
                </a:solidFill>
              </a:rPr>
              <a:t>eliminates the dominated ones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They determine the least and best-explored area of the composite front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based on the assigned number of solutions to the uniformly distributed vectors.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7CAA52-36BB-4FB7-B929-3B2C68C02D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1913" y="2517176"/>
            <a:ext cx="5610378" cy="25693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199A-B4BC-4844-BC6F-A2A018F86532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9425" y="6104552"/>
            <a:ext cx="11016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 </a:t>
            </a:r>
            <a:r>
              <a:rPr lang="en-US" sz="1000" dirty="0">
                <a:effectLst/>
                <a:ea typeface="Arial" panose="020B0604020202020204" pitchFamily="34" charset="0"/>
              </a:rPr>
              <a:t>Afsar, B., Miettinen, K., &amp; Ruiz, A. B. (2021). An artificial decision maker for comparing reference point based interactive evolutionary multiobjective optimization methods. </a:t>
            </a:r>
            <a:r>
              <a:rPr lang="en-US" sz="1000" i="1" dirty="0">
                <a:effectLst/>
                <a:ea typeface="Arial" panose="020B0604020202020204" pitchFamily="34" charset="0"/>
              </a:rPr>
              <a:t>In </a:t>
            </a:r>
            <a:r>
              <a:rPr lang="en-US" sz="1000" i="1" dirty="0" err="1">
                <a:effectLst/>
                <a:ea typeface="Arial" panose="020B0604020202020204" pitchFamily="34" charset="0"/>
              </a:rPr>
              <a:t>Ishibuchi</a:t>
            </a:r>
            <a:r>
              <a:rPr lang="en-US" sz="1000" i="1" dirty="0">
                <a:effectLst/>
                <a:ea typeface="Arial" panose="020B0604020202020204" pitchFamily="34" charset="0"/>
              </a:rPr>
              <a:t>, H., </a:t>
            </a:r>
            <a:r>
              <a:rPr lang="en-US" sz="1000" i="1" dirty="0" err="1">
                <a:effectLst/>
                <a:ea typeface="Arial" panose="020B0604020202020204" pitchFamily="34" charset="0"/>
              </a:rPr>
              <a:t>Zhang,Q</a:t>
            </a:r>
            <a:r>
              <a:rPr lang="en-US" sz="1000" i="1" dirty="0">
                <a:effectLst/>
                <a:ea typeface="Arial" panose="020B0604020202020204" pitchFamily="34" charset="0"/>
              </a:rPr>
              <a:t>., Cheng, R., Li, K., Li, H., Wang, H., and Zhou, A., editors, Evolutionary Multi-Criterion Optimization, EMO 2021, 12654, 619-631, Cham. Springer International Publishing.</a:t>
            </a:r>
            <a:endParaRPr lang="fi-FI" sz="1000" dirty="0"/>
          </a:p>
          <a:p>
            <a:r>
              <a:rPr lang="fi-FI" sz="1000" dirty="0">
                <a:effectLst/>
                <a:ea typeface="Arial" panose="020B0604020202020204" pitchFamily="34" charset="0"/>
              </a:rPr>
              <a:t>** Afsar, B.</a:t>
            </a:r>
            <a:r>
              <a:rPr lang="fi-FI" sz="1000" b="1" dirty="0">
                <a:effectLst/>
                <a:ea typeface="Arial" panose="020B0604020202020204" pitchFamily="34" charset="0"/>
              </a:rPr>
              <a:t>,</a:t>
            </a:r>
            <a:r>
              <a:rPr lang="fi-FI" sz="1000" dirty="0">
                <a:effectLst/>
                <a:ea typeface="Arial" panose="020B0604020202020204" pitchFamily="34" charset="0"/>
              </a:rPr>
              <a:t>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A. B., &amp; Miettinen, K. (2021). </a:t>
            </a:r>
            <a:r>
              <a:rPr lang="en-US" sz="1000" dirty="0">
                <a:effectLst/>
                <a:ea typeface="Arial" panose="020B0604020202020204" pitchFamily="34" charset="0"/>
              </a:rPr>
              <a:t>Comparing interactive evolutionary multiobjective optimization methods with an artificial decision maker. </a:t>
            </a:r>
            <a:r>
              <a:rPr lang="en-US" sz="1000" i="1" dirty="0">
                <a:effectLst/>
                <a:ea typeface="Arial" panose="020B0604020202020204" pitchFamily="34" charset="0"/>
              </a:rPr>
              <a:t>Complex &amp; Intelligent Systems</a:t>
            </a:r>
            <a:r>
              <a:rPr lang="en-US" sz="1000" dirty="0">
                <a:effectLst/>
                <a:ea typeface="Arial" panose="020B0604020202020204" pitchFamily="34" charset="0"/>
              </a:rPr>
              <a:t>, 1-17.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667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9F8129-FDBE-4602-AE26-C9B1E0B1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ADMs for comparing interactive evolutionary methods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1DAE4B-B9CB-42FF-A99E-485D54C1E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7" y="1376064"/>
            <a:ext cx="4896296" cy="43926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Both ADMs differentiate the </a:t>
            </a:r>
            <a:r>
              <a:rPr lang="en-US" sz="1600" dirty="0">
                <a:solidFill>
                  <a:schemeClr val="tx2"/>
                </a:solidFill>
              </a:rPr>
              <a:t>learning</a:t>
            </a:r>
            <a:r>
              <a:rPr lang="en-US" sz="1600" dirty="0"/>
              <a:t> and the </a:t>
            </a:r>
            <a:r>
              <a:rPr lang="en-US" sz="1600" dirty="0">
                <a:solidFill>
                  <a:schemeClr val="tx2"/>
                </a:solidFill>
              </a:rPr>
              <a:t>decision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phase: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In the learning phase, they </a:t>
            </a:r>
            <a:r>
              <a:rPr lang="en-US" sz="1400" dirty="0">
                <a:solidFill>
                  <a:schemeClr val="tx2"/>
                </a:solidFill>
              </a:rPr>
              <a:t>explore</a:t>
            </a:r>
            <a:r>
              <a:rPr lang="en-US" sz="1400" dirty="0"/>
              <a:t> the different parts of the objective space.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In the decision phase, they aim to </a:t>
            </a:r>
            <a:r>
              <a:rPr lang="en-US" sz="1400" dirty="0">
                <a:solidFill>
                  <a:schemeClr val="tx2"/>
                </a:solidFill>
              </a:rPr>
              <a:t>refine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solutions</a:t>
            </a:r>
            <a:r>
              <a:rPr lang="en-US" sz="1400" dirty="0"/>
              <a:t> inside the region of interest (which is defined at the end of the learning phase).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ADM can generate only reference points, while ADM-II can generate different types of preference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Selecting the preferred solutions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Selecting the non-preferred solutions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Specifying preferred ranges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Performing pairwise comparisons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2D3299-B1C0-4C74-B320-B3070C13C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7078" y="2402422"/>
            <a:ext cx="5513381" cy="233989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D1162-2F4B-4B63-9264-2CB081F1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15</a:t>
            </a:fld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1E1E7-9639-F74D-B0DA-25CE7079A924}"/>
              </a:ext>
            </a:extLst>
          </p:cNvPr>
          <p:cNvSpPr txBox="1"/>
          <p:nvPr/>
        </p:nvSpPr>
        <p:spPr>
          <a:xfrm>
            <a:off x="6407078" y="4763801"/>
            <a:ext cx="22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/>
              <a:t>|d|: </a:t>
            </a:r>
            <a:r>
              <a:rPr lang="fi-FI" sz="700" dirty="0" err="1"/>
              <a:t>Distance</a:t>
            </a:r>
            <a:r>
              <a:rPr lang="fi-FI" sz="700" dirty="0"/>
              <a:t> </a:t>
            </a:r>
            <a:r>
              <a:rPr lang="fi-FI" sz="700" dirty="0" err="1"/>
              <a:t>from</a:t>
            </a:r>
            <a:r>
              <a:rPr lang="fi-FI" sz="700" dirty="0"/>
              <a:t> </a:t>
            </a:r>
            <a:r>
              <a:rPr lang="fi-FI" sz="700" dirty="0" err="1"/>
              <a:t>the</a:t>
            </a:r>
            <a:r>
              <a:rPr lang="fi-FI" sz="700" dirty="0"/>
              <a:t> </a:t>
            </a:r>
            <a:r>
              <a:rPr lang="fi-FI" sz="700" dirty="0" err="1"/>
              <a:t>ideal</a:t>
            </a:r>
            <a:r>
              <a:rPr lang="fi-FI" sz="700" dirty="0"/>
              <a:t> </a:t>
            </a:r>
            <a:r>
              <a:rPr lang="fi-FI" sz="700" dirty="0" err="1"/>
              <a:t>point</a:t>
            </a:r>
            <a:endParaRPr lang="fi-FI" sz="700" dirty="0"/>
          </a:p>
          <a:p>
            <a:r>
              <a:rPr lang="fi-FI" sz="700" dirty="0"/>
              <a:t>|d¯|: </a:t>
            </a:r>
            <a:r>
              <a:rPr lang="fi-FI" sz="700" dirty="0" err="1"/>
              <a:t>Distance</a:t>
            </a:r>
            <a:r>
              <a:rPr lang="fi-FI" sz="700" dirty="0"/>
              <a:t> </a:t>
            </a:r>
            <a:r>
              <a:rPr lang="fi-FI" sz="700" dirty="0" err="1"/>
              <a:t>from</a:t>
            </a:r>
            <a:r>
              <a:rPr lang="fi-FI" sz="700" dirty="0"/>
              <a:t> </a:t>
            </a:r>
            <a:r>
              <a:rPr lang="fi-FI" sz="700" dirty="0" err="1"/>
              <a:t>the</a:t>
            </a:r>
            <a:r>
              <a:rPr lang="fi-FI" sz="700" dirty="0"/>
              <a:t> </a:t>
            </a:r>
            <a:r>
              <a:rPr lang="fi-FI" sz="700" dirty="0" err="1"/>
              <a:t>nearest</a:t>
            </a:r>
            <a:r>
              <a:rPr lang="fi-FI" sz="700" dirty="0"/>
              <a:t> </a:t>
            </a:r>
            <a:r>
              <a:rPr lang="fi-FI" sz="700" dirty="0" err="1"/>
              <a:t>point</a:t>
            </a:r>
            <a:endParaRPr lang="fi-FI" sz="700" dirty="0"/>
          </a:p>
        </p:txBody>
      </p:sp>
    </p:spTree>
    <p:extLst>
      <p:ext uri="{BB962C8B-B14F-4D97-AF65-F5344CB8AC3E}">
        <p14:creationId xmlns:p14="http://schemas.microsoft.com/office/powerpoint/2010/main" val="5218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no quality indicators</a:t>
            </a:r>
            <a:r>
              <a:rPr lang="en-US" dirty="0"/>
              <a:t> developed </a:t>
            </a:r>
            <a:r>
              <a:rPr lang="en-US" dirty="0">
                <a:solidFill>
                  <a:srgbClr val="FF0000"/>
                </a:solidFill>
              </a:rPr>
              <a:t>for assessing interactive methods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ADMs evaluate the performances of interactive methods after each iteration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by using indicators developed for reference point based evolutionary multiobjective optimization methods, where preferences are provided a priori, before the solution process.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used </a:t>
            </a:r>
            <a:r>
              <a:rPr lang="en-US" b="1" dirty="0">
                <a:solidFill>
                  <a:schemeClr val="tx2"/>
                </a:solidFill>
              </a:rPr>
              <a:t>R-metric</a:t>
            </a:r>
            <a:r>
              <a:rPr lang="en-US" dirty="0"/>
              <a:t>* as the indicator.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ADMs find cumulative indicator values for the learning phase and decision phase.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199A-B4BC-4844-BC6F-A2A018F86532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AB6BE3-D54D-8D77-5A17-59E3E8F8C66A}"/>
              </a:ext>
            </a:extLst>
          </p:cNvPr>
          <p:cNvSpPr/>
          <p:nvPr/>
        </p:nvSpPr>
        <p:spPr>
          <a:xfrm>
            <a:off x="479425" y="6289396"/>
            <a:ext cx="11228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ea typeface="Arial" panose="020B0604020202020204" pitchFamily="34" charset="0"/>
              </a:rPr>
              <a:t>*</a:t>
            </a:r>
            <a:r>
              <a:rPr lang="en-US" sz="1000" dirty="0">
                <a:effectLst/>
                <a:ea typeface="Arial" panose="020B0604020202020204" pitchFamily="34" charset="0"/>
              </a:rPr>
              <a:t>Li, K., Deb, K., &amp; Yao, X. (2017). R-metric: Evaluating the performance of preference-based evolutionary multiobjective optimization using reference points. </a:t>
            </a:r>
            <a:r>
              <a:rPr lang="en-US" sz="1000" i="1" dirty="0">
                <a:effectLst/>
                <a:ea typeface="Arial" panose="020B0604020202020204" pitchFamily="34" charset="0"/>
              </a:rPr>
              <a:t>IEEE Transactions on Evolutionary Computation</a:t>
            </a:r>
            <a:r>
              <a:rPr lang="en-US" sz="1000" dirty="0">
                <a:effectLst/>
                <a:ea typeface="Arial" panose="020B0604020202020204" pitchFamily="34" charset="0"/>
              </a:rPr>
              <a:t>, 22(6), 821-835.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3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EFDD-6BFB-42FC-AA7E-D07EB837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652B0-85D1-4923-BC2F-475ECBA91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Systematic review of assessing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Desirable properties of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Challenges in comparing interactive methods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Comparing with artificial decision makers (ADMs)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Comparing with human decision makers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2EC33-513C-4457-92FD-0D0E0A9E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1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with human DMs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indent="-285750"/>
            <a:r>
              <a:rPr lang="en-US" b="1" dirty="0">
                <a:solidFill>
                  <a:schemeClr val="tx2"/>
                </a:solidFill>
              </a:rPr>
              <a:t>Practical applicability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can only be measured by </a:t>
            </a:r>
            <a:r>
              <a:rPr lang="en-US" b="1" dirty="0">
                <a:solidFill>
                  <a:schemeClr val="tx2"/>
                </a:solidFill>
              </a:rPr>
              <a:t>human participants</a:t>
            </a:r>
            <a:r>
              <a:rPr lang="en-US" dirty="0"/>
              <a:t>. </a:t>
            </a:r>
          </a:p>
          <a:p>
            <a:pPr marL="438150" indent="-285750">
              <a:lnSpc>
                <a:spcPct val="114999"/>
              </a:lnSpc>
            </a:pPr>
            <a:r>
              <a:rPr lang="en-US" b="1" dirty="0">
                <a:solidFill>
                  <a:schemeClr val="tx2"/>
                </a:solidFill>
              </a:rPr>
              <a:t>Several human subjects</a:t>
            </a:r>
            <a:r>
              <a:rPr lang="en-US" dirty="0">
                <a:solidFill>
                  <a:schemeClr val="tx2"/>
                </a:solidFill>
              </a:rPr>
              <a:t> (and randomization) </a:t>
            </a:r>
            <a:r>
              <a:rPr lang="en-US" dirty="0"/>
              <a:t>are needed to </a:t>
            </a:r>
            <a:r>
              <a:rPr lang="en-US" b="1" dirty="0">
                <a:solidFill>
                  <a:schemeClr val="tx2"/>
                </a:solidFill>
              </a:rPr>
              <a:t>avoid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the effect of the </a:t>
            </a:r>
            <a:r>
              <a:rPr lang="en-US" b="1" dirty="0">
                <a:solidFill>
                  <a:schemeClr val="tx2"/>
                </a:solidFill>
              </a:rPr>
              <a:t>learning transfer</a:t>
            </a:r>
            <a:r>
              <a:rPr lang="en-US" dirty="0"/>
              <a:t>.</a:t>
            </a:r>
          </a:p>
          <a:p>
            <a:pPr marL="438150" indent="-285750">
              <a:lnSpc>
                <a:spcPct val="114999"/>
              </a:lnSpc>
            </a:pPr>
            <a:r>
              <a:rPr lang="en-US" dirty="0"/>
              <a:t>Students, domain experts, and researchers can participate as DMs.</a:t>
            </a:r>
          </a:p>
          <a:p>
            <a:pPr marL="608965" indent="-456565">
              <a:lnSpc>
                <a:spcPct val="114999"/>
              </a:lnSpc>
            </a:pPr>
            <a:endParaRPr lang="en-US" dirty="0"/>
          </a:p>
          <a:p>
            <a:pPr marL="608965" indent="-456565">
              <a:lnSpc>
                <a:spcPct val="114999"/>
              </a:lnSpc>
            </a:pPr>
            <a:endParaRPr lang="en-US" dirty="0"/>
          </a:p>
          <a:p>
            <a:r>
              <a:rPr lang="en-US" dirty="0"/>
              <a:t>What do we need?</a:t>
            </a:r>
          </a:p>
          <a:p>
            <a:pPr lvl="1"/>
            <a:r>
              <a:rPr lang="en-US" dirty="0"/>
              <a:t>Questionnaire</a:t>
            </a:r>
          </a:p>
          <a:p>
            <a:pPr lvl="1"/>
            <a:r>
              <a:rPr lang="en-US" dirty="0"/>
              <a:t>Sufficient number of participants</a:t>
            </a:r>
          </a:p>
          <a:p>
            <a:pPr lvl="1"/>
            <a:r>
              <a:rPr lang="en-US" dirty="0"/>
              <a:t>An optimization problem which has a meaning for the participants</a:t>
            </a:r>
          </a:p>
          <a:p>
            <a:pPr lvl="1"/>
            <a:r>
              <a:rPr lang="en-US" dirty="0"/>
              <a:t>Proper experimental design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199A-B4BC-4844-BC6F-A2A018F865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0B0B-D714-4EF5-BB3A-13CC69D5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studies to compare interactive methods with human participants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9EFC-DEBA-4B4B-B61F-C786F942A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b="0" i="0" dirty="0">
                <a:solidFill>
                  <a:srgbClr val="000000"/>
                </a:solidFill>
                <a:effectLst/>
              </a:rPr>
              <a:t>e proposed novel questionnaires*</a:t>
            </a:r>
            <a:r>
              <a:rPr lang="en-US" baseline="30000" dirty="0">
                <a:solidFill>
                  <a:srgbClr val="000000"/>
                </a:solidFill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</a:rPr>
              <a:t>** to assess</a:t>
            </a:r>
          </a:p>
          <a:p>
            <a:pPr lvl="1"/>
            <a:r>
              <a:rPr lang="en-US" i="0" dirty="0">
                <a:effectLst/>
              </a:rPr>
              <a:t>How extensive is the </a:t>
            </a:r>
            <a:r>
              <a:rPr lang="en-US" b="1" i="0" dirty="0">
                <a:solidFill>
                  <a:schemeClr val="tx2"/>
                </a:solidFill>
                <a:effectLst/>
              </a:rPr>
              <a:t>cognitive load </a:t>
            </a:r>
            <a:r>
              <a:rPr lang="en-US" i="0" dirty="0">
                <a:effectLst/>
              </a:rPr>
              <a:t>of the whole solution process? </a:t>
            </a:r>
          </a:p>
          <a:p>
            <a:pPr marL="541337" lvl="2" indent="0">
              <a:buNone/>
            </a:pPr>
            <a:r>
              <a:rPr lang="en-US" sz="1400" b="1" i="1" dirty="0"/>
              <a:t>	GP</a:t>
            </a:r>
            <a:r>
              <a:rPr lang="en-US" sz="1400" b="1" i="1" baseline="-25000" dirty="0"/>
              <a:t>2</a:t>
            </a:r>
            <a:r>
              <a:rPr lang="en-US" sz="1400" dirty="0"/>
              <a:t> (Cognitive load)</a:t>
            </a:r>
          </a:p>
          <a:p>
            <a:pPr marL="541337" lvl="2" indent="0">
              <a:buNone/>
            </a:pPr>
            <a:r>
              <a:rPr lang="en-US" sz="1400" b="1" i="1" dirty="0"/>
              <a:t>	DP</a:t>
            </a:r>
            <a:r>
              <a:rPr lang="en-US" sz="1400" b="1" i="1" baseline="-25000" dirty="0"/>
              <a:t>3</a:t>
            </a:r>
            <a:r>
              <a:rPr lang="en-US" sz="1400" i="1" baseline="-25000" dirty="0"/>
              <a:t>  </a:t>
            </a:r>
            <a:r>
              <a:rPr lang="en-US" sz="1400" dirty="0"/>
              <a:t>(# of iterations / waiting time)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How well does the </a:t>
            </a:r>
            <a:r>
              <a:rPr lang="en-US" b="1" i="0" dirty="0">
                <a:solidFill>
                  <a:schemeClr val="tx2"/>
                </a:solidFill>
                <a:effectLst/>
              </a:rPr>
              <a:t>method capture and respond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to the DM’s preferences?</a:t>
            </a:r>
          </a:p>
          <a:p>
            <a:pPr marL="541337" lvl="2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	</a:t>
            </a:r>
            <a:r>
              <a:rPr lang="en-US" sz="1400" b="1" i="1" dirty="0"/>
              <a:t>GP</a:t>
            </a:r>
            <a:r>
              <a:rPr lang="en-US" sz="1400" b="1" i="1" baseline="-25000" dirty="0"/>
              <a:t>1 </a:t>
            </a:r>
            <a:r>
              <a:rPr lang="en-US" sz="1400" dirty="0"/>
              <a:t>(Capturing preferences) </a:t>
            </a:r>
          </a:p>
          <a:p>
            <a:pPr marL="541337" lvl="2" indent="0">
              <a:buNone/>
            </a:pPr>
            <a:r>
              <a:rPr lang="en-US" sz="1400" b="1" i="1" dirty="0"/>
              <a:t>	GP</a:t>
            </a:r>
            <a:r>
              <a:rPr lang="en-US" sz="1400" b="1" i="1" baseline="-25000" dirty="0"/>
              <a:t>4 </a:t>
            </a:r>
            <a:r>
              <a:rPr lang="en-US" sz="1400" dirty="0"/>
              <a:t> (Being in control)</a:t>
            </a:r>
          </a:p>
          <a:p>
            <a:pPr marL="541337" lvl="2" indent="0">
              <a:buNone/>
            </a:pPr>
            <a:r>
              <a:rPr lang="en-US" sz="1400" dirty="0"/>
              <a:t>	</a:t>
            </a:r>
            <a:r>
              <a:rPr lang="en-US" sz="1400" b="1" i="1" dirty="0"/>
              <a:t>LP</a:t>
            </a:r>
            <a:r>
              <a:rPr lang="en-US" sz="1400" b="1" i="1" baseline="-25000" dirty="0"/>
              <a:t>3</a:t>
            </a:r>
            <a:r>
              <a:rPr lang="en-US" sz="1400" i="1" baseline="-25000" dirty="0"/>
              <a:t> </a:t>
            </a:r>
            <a:r>
              <a:rPr lang="en-US" sz="1400" dirty="0"/>
              <a:t> (Responsiveness)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</a:rPr>
              <a:t>Is the </a:t>
            </a:r>
            <a:r>
              <a:rPr lang="en-US" b="1" i="0" dirty="0">
                <a:solidFill>
                  <a:schemeClr val="tx2"/>
                </a:solidFill>
                <a:effectLst/>
              </a:rPr>
              <a:t>DM satisﬁed with the overall solution process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and </a:t>
            </a:r>
            <a:r>
              <a:rPr lang="en-US" b="1" i="0" dirty="0">
                <a:solidFill>
                  <a:schemeClr val="tx2"/>
                </a:solidFill>
                <a:effectLst/>
              </a:rPr>
              <a:t>conﬁdent with the ﬁnal solution</a:t>
            </a:r>
            <a:r>
              <a:rPr lang="en-US" b="0" i="0" dirty="0">
                <a:solidFill>
                  <a:srgbClr val="000000"/>
                </a:solidFill>
                <a:effectLst/>
              </a:rPr>
              <a:t>?	</a:t>
            </a:r>
          </a:p>
          <a:p>
            <a:pPr marL="541337" lvl="2" indent="0">
              <a:buNone/>
            </a:pPr>
            <a:r>
              <a:rPr lang="en-US" sz="1400" dirty="0">
                <a:solidFill>
                  <a:srgbClr val="000000"/>
                </a:solidFill>
              </a:rPr>
              <a:t>	</a:t>
            </a:r>
            <a:r>
              <a:rPr lang="en-US" sz="1400" b="1" i="1" dirty="0"/>
              <a:t>LP</a:t>
            </a:r>
            <a:r>
              <a:rPr lang="en-US" sz="1400" b="1" i="1" baseline="-25000" dirty="0"/>
              <a:t>4</a:t>
            </a:r>
            <a:r>
              <a:rPr lang="en-US" sz="1400" i="1" baseline="-25000" dirty="0"/>
              <a:t> </a:t>
            </a:r>
            <a:r>
              <a:rPr lang="en-US" sz="1400" dirty="0"/>
              <a:t> (Learning tradeoffs)</a:t>
            </a:r>
          </a:p>
          <a:p>
            <a:pPr marL="541337" lvl="2" indent="0">
              <a:buNone/>
            </a:pPr>
            <a:r>
              <a:rPr lang="en-US" sz="1400" dirty="0"/>
              <a:t>	</a:t>
            </a:r>
            <a:r>
              <a:rPr lang="en-US" sz="1400" b="1" i="1" dirty="0"/>
              <a:t>DP</a:t>
            </a:r>
            <a:r>
              <a:rPr lang="en-US" sz="1400" b="1" i="1" baseline="-25000" dirty="0"/>
              <a:t>1</a:t>
            </a:r>
            <a:r>
              <a:rPr lang="en-US" sz="1400" i="1" baseline="-25000" dirty="0"/>
              <a:t>  </a:t>
            </a:r>
            <a:r>
              <a:rPr lang="en-US" sz="1400" dirty="0"/>
              <a:t>(Convinced)</a:t>
            </a:r>
            <a:r>
              <a:rPr lang="en-US" sz="1400" b="1" i="1" dirty="0"/>
              <a:t> </a:t>
            </a:r>
          </a:p>
          <a:p>
            <a:pPr marL="541337" lvl="2" indent="0">
              <a:buNone/>
            </a:pPr>
            <a:r>
              <a:rPr lang="en-US" sz="1400" b="1" i="1" dirty="0"/>
              <a:t>	DP</a:t>
            </a:r>
            <a:r>
              <a:rPr lang="en-US" sz="1400" b="1" i="1" baseline="-25000" dirty="0"/>
              <a:t>4</a:t>
            </a:r>
            <a:r>
              <a:rPr lang="en-US" sz="1400" i="1" baseline="-25000" dirty="0"/>
              <a:t>  </a:t>
            </a:r>
            <a:r>
              <a:rPr lang="en-US" sz="1400" dirty="0"/>
              <a:t>(Not missing PO)</a:t>
            </a:r>
          </a:p>
          <a:p>
            <a:pPr marL="541337" lvl="2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	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B8815-297F-4DD1-8EAD-332ACD5233FF}"/>
              </a:ext>
            </a:extLst>
          </p:cNvPr>
          <p:cNvSpPr/>
          <p:nvPr/>
        </p:nvSpPr>
        <p:spPr>
          <a:xfrm>
            <a:off x="1055440" y="6381551"/>
            <a:ext cx="110167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ea typeface="Arial" panose="020B0604020202020204" pitchFamily="34" charset="0"/>
              </a:rPr>
              <a:t>** </a:t>
            </a:r>
            <a:r>
              <a:rPr lang="fi-FI" sz="1000" dirty="0">
                <a:effectLst/>
                <a:ea typeface="Arial" panose="020B0604020202020204" pitchFamily="34" charset="0"/>
              </a:rPr>
              <a:t>Afsar, B., Silvennoinen, J.,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Misitano</a:t>
            </a:r>
            <a:r>
              <a:rPr lang="fi-FI" sz="1000" dirty="0">
                <a:effectLst/>
                <a:ea typeface="Arial" panose="020B0604020202020204" pitchFamily="34" charset="0"/>
              </a:rPr>
              <a:t>, G.,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F.,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A.B., &amp; Miettinen, K. </a:t>
            </a:r>
            <a:r>
              <a:rPr lang="en-US" sz="1000" dirty="0">
                <a:effectLst/>
                <a:ea typeface="Arial" panose="020B0604020202020204" pitchFamily="34" charset="0"/>
              </a:rPr>
              <a:t>An experimental design for comparing interactive methods based on their desirable properties</a:t>
            </a:r>
            <a:r>
              <a:rPr lang="fi-FI" sz="1000" dirty="0">
                <a:effectLst/>
                <a:ea typeface="Arial" panose="020B0604020202020204" pitchFamily="34" charset="0"/>
              </a:rPr>
              <a:t>. </a:t>
            </a:r>
            <a:r>
              <a:rPr lang="fi-FI" sz="1000" i="1" dirty="0" err="1">
                <a:effectLst/>
                <a:ea typeface="Arial" panose="020B0604020202020204" pitchFamily="34" charset="0"/>
              </a:rPr>
              <a:t>Under</a:t>
            </a:r>
            <a:r>
              <a:rPr lang="fi-FI" sz="1000" i="1" dirty="0">
                <a:effectLst/>
                <a:ea typeface="Arial" panose="020B0604020202020204" pitchFamily="34" charset="0"/>
              </a:rPr>
              <a:t> </a:t>
            </a:r>
            <a:r>
              <a:rPr lang="fi-FI" sz="1000" i="1" dirty="0" err="1">
                <a:effectLst/>
                <a:ea typeface="Arial" panose="020B0604020202020204" pitchFamily="34" charset="0"/>
              </a:rPr>
              <a:t>review</a:t>
            </a:r>
            <a:r>
              <a:rPr lang="fi-FI" sz="1000" i="1" dirty="0">
                <a:effectLst/>
                <a:ea typeface="Arial" panose="020B0604020202020204" pitchFamily="34" charset="0"/>
              </a:rPr>
              <a:t>.</a:t>
            </a:r>
            <a:endParaRPr lang="en-US" sz="10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DD754-5F64-4A07-8FC0-AC9A4EE4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19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E3E0A-8518-FC17-3C4C-E370006CCABF}"/>
              </a:ext>
            </a:extLst>
          </p:cNvPr>
          <p:cNvSpPr/>
          <p:nvPr/>
        </p:nvSpPr>
        <p:spPr>
          <a:xfrm>
            <a:off x="1055440" y="6012219"/>
            <a:ext cx="917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effectLst/>
                <a:ea typeface="Arial" panose="020B0604020202020204" pitchFamily="34" charset="0"/>
              </a:rPr>
              <a:t>* Afsar, B., Silvennoinen, J.,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Misitano</a:t>
            </a:r>
            <a:r>
              <a:rPr lang="fi-FI" sz="1000" dirty="0">
                <a:effectLst/>
                <a:ea typeface="Arial" panose="020B0604020202020204" pitchFamily="34" charset="0"/>
              </a:rPr>
              <a:t>, G.,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F.,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A. B., &amp; Miettinen, K. (2022).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Designing</a:t>
            </a:r>
            <a:r>
              <a:rPr lang="fi-FI" sz="1000" dirty="0">
                <a:effectLst/>
                <a:ea typeface="Arial" panose="020B0604020202020204" pitchFamily="34" charset="0"/>
              </a:rPr>
              <a:t>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empirical</a:t>
            </a:r>
            <a:r>
              <a:rPr lang="fi-FI" sz="1000" dirty="0">
                <a:effectLst/>
                <a:ea typeface="Arial" panose="020B0604020202020204" pitchFamily="34" charset="0"/>
              </a:rPr>
              <a:t>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experiments</a:t>
            </a:r>
            <a:r>
              <a:rPr lang="fi-FI" sz="1000" dirty="0">
                <a:effectLst/>
                <a:ea typeface="Arial" panose="020B0604020202020204" pitchFamily="34" charset="0"/>
              </a:rPr>
              <a:t> to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compare</a:t>
            </a:r>
            <a:r>
              <a:rPr lang="fi-FI" sz="1000" dirty="0">
                <a:effectLst/>
                <a:ea typeface="Arial" panose="020B0604020202020204" pitchFamily="34" charset="0"/>
              </a:rPr>
              <a:t>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interactive</a:t>
            </a:r>
            <a:r>
              <a:rPr lang="fi-FI" sz="1000" dirty="0">
                <a:effectLst/>
                <a:ea typeface="Arial" panose="020B0604020202020204" pitchFamily="34" charset="0"/>
              </a:rPr>
              <a:t> multiobjective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optimization</a:t>
            </a:r>
            <a:r>
              <a:rPr lang="fi-FI" sz="1000" dirty="0">
                <a:effectLst/>
                <a:ea typeface="Arial" panose="020B0604020202020204" pitchFamily="34" charset="0"/>
              </a:rPr>
              <a:t>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methods</a:t>
            </a:r>
            <a:r>
              <a:rPr lang="fi-FI" sz="1000" dirty="0">
                <a:effectLst/>
                <a:ea typeface="Arial" panose="020B0604020202020204" pitchFamily="34" charset="0"/>
              </a:rPr>
              <a:t>. </a:t>
            </a:r>
            <a:r>
              <a:rPr lang="fi-FI" sz="1000" i="1" dirty="0">
                <a:effectLst/>
                <a:ea typeface="Arial" panose="020B0604020202020204" pitchFamily="34" charset="0"/>
              </a:rPr>
              <a:t>Journal of </a:t>
            </a:r>
            <a:r>
              <a:rPr lang="fi-FI" sz="1000" i="1" dirty="0" err="1">
                <a:effectLst/>
                <a:ea typeface="Arial" panose="020B0604020202020204" pitchFamily="34" charset="0"/>
              </a:rPr>
              <a:t>the</a:t>
            </a:r>
            <a:r>
              <a:rPr lang="fi-FI" sz="1000" i="1" dirty="0">
                <a:effectLst/>
                <a:ea typeface="Arial" panose="020B0604020202020204" pitchFamily="34" charset="0"/>
              </a:rPr>
              <a:t> </a:t>
            </a:r>
            <a:r>
              <a:rPr lang="fi-FI" sz="1000" i="1" dirty="0" err="1">
                <a:effectLst/>
                <a:ea typeface="Arial" panose="020B0604020202020204" pitchFamily="34" charset="0"/>
              </a:rPr>
              <a:t>Operational</a:t>
            </a:r>
            <a:r>
              <a:rPr lang="fi-FI" sz="1000" i="1" dirty="0">
                <a:effectLst/>
                <a:ea typeface="Arial" panose="020B0604020202020204" pitchFamily="34" charset="0"/>
              </a:rPr>
              <a:t> </a:t>
            </a:r>
            <a:r>
              <a:rPr lang="fi-FI" sz="1000" i="1" dirty="0" err="1">
                <a:effectLst/>
                <a:ea typeface="Arial" panose="020B0604020202020204" pitchFamily="34" charset="0"/>
              </a:rPr>
              <a:t>Research</a:t>
            </a:r>
            <a:r>
              <a:rPr lang="fi-FI" sz="1000" i="1" dirty="0">
                <a:effectLst/>
                <a:ea typeface="Arial" panose="020B0604020202020204" pitchFamily="34" charset="0"/>
              </a:rPr>
              <a:t> </a:t>
            </a:r>
            <a:r>
              <a:rPr lang="fi-FI" sz="1000" i="1" dirty="0" err="1">
                <a:effectLst/>
                <a:ea typeface="Arial" panose="020B0604020202020204" pitchFamily="34" charset="0"/>
              </a:rPr>
              <a:t>Society</a:t>
            </a:r>
            <a:r>
              <a:rPr lang="fi-FI" sz="1000" dirty="0">
                <a:effectLst/>
                <a:ea typeface="Arial" panose="020B0604020202020204" pitchFamily="34" charset="0"/>
              </a:rPr>
              <a:t>, </a:t>
            </a:r>
            <a:r>
              <a:rPr lang="fi-FI" sz="1000" i="1" dirty="0">
                <a:effectLst/>
                <a:ea typeface="Arial" panose="020B0604020202020204" pitchFamily="34" charset="0"/>
              </a:rPr>
              <a:t>to </a:t>
            </a:r>
            <a:r>
              <a:rPr lang="fi-FI" sz="1000" i="1" dirty="0" err="1">
                <a:effectLst/>
                <a:ea typeface="Arial" panose="020B0604020202020204" pitchFamily="34" charset="0"/>
              </a:rPr>
              <a:t>appear</a:t>
            </a:r>
            <a:r>
              <a:rPr lang="fi-FI" sz="1000" dirty="0">
                <a:effectLst/>
                <a:ea typeface="Arial" panose="020B0604020202020204" pitchFamily="34" charset="0"/>
              </a:rPr>
              <a:t>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000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EFDD-6BFB-42FC-AA7E-D07EB837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652B0-85D1-4923-BC2F-475ECBA91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Systematic review of assessing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dirty="0"/>
              <a:t>Desirable properties of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dirty="0"/>
              <a:t>Challenges in comparing interactive methods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Comparing with artificial decision makers (ADMs)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Comparing with human decision makers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F291C-2833-4BE2-8ED8-E1A1F35D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3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37CA64-92D0-4028-8235-F185599D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and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E5B1A-B5D8-4CD5-BAED-167897235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4565" y="1453643"/>
            <a:ext cx="4896296" cy="439261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We reported the </a:t>
            </a:r>
            <a:r>
              <a:rPr lang="en-US" b="1" dirty="0">
                <a:solidFill>
                  <a:schemeClr val="tx2"/>
                </a:solidFill>
              </a:rPr>
              <a:t>complete questionnaire and design*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 to make the experimental setup reusable. 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 used the </a:t>
            </a:r>
            <a:r>
              <a:rPr lang="en-US" b="1" dirty="0">
                <a:solidFill>
                  <a:schemeClr val="tx2"/>
                </a:solidFill>
              </a:rPr>
              <a:t>within-subjects design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 proposed </a:t>
            </a:r>
            <a:r>
              <a:rPr lang="en-US" b="1" dirty="0">
                <a:solidFill>
                  <a:schemeClr val="tx2"/>
                </a:solidFill>
              </a:rPr>
              <a:t>a novel multiobjective optimization problem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analyses the sustainability situation of </a:t>
            </a:r>
            <a:r>
              <a:rPr lang="en-US" b="1" dirty="0">
                <a:solidFill>
                  <a:schemeClr val="tx2"/>
                </a:solidFill>
              </a:rPr>
              <a:t>Finland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 conducted </a:t>
            </a:r>
            <a:r>
              <a:rPr lang="en-US" b="1" dirty="0">
                <a:solidFill>
                  <a:schemeClr val="tx2"/>
                </a:solidFill>
              </a:rPr>
              <a:t>a proof-of-concept experiment </a:t>
            </a:r>
            <a:r>
              <a:rPr lang="en-US" dirty="0">
                <a:solidFill>
                  <a:srgbClr val="000000"/>
                </a:solidFill>
              </a:rPr>
              <a:t>at the University of </a:t>
            </a:r>
            <a:r>
              <a:rPr lang="en-US" dirty="0" err="1">
                <a:solidFill>
                  <a:srgbClr val="000000"/>
                </a:solidFill>
              </a:rPr>
              <a:t>Jyväskylä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3EF6A7-7693-4786-BF91-7D74C9EB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20</a:t>
            </a:fld>
            <a:endParaRPr lang="fi-FI"/>
          </a:p>
        </p:txBody>
      </p:sp>
      <p:pic>
        <p:nvPicPr>
          <p:cNvPr id="10" name="Content Placeholder 9" descr="A blue rectangle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FEAE32B-6FEC-80F6-1C2A-52E44D33E9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93" y="2767669"/>
            <a:ext cx="5498828" cy="1981884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764202-38D4-6417-28A3-54B03FED5506}"/>
              </a:ext>
            </a:extLst>
          </p:cNvPr>
          <p:cNvSpPr/>
          <p:nvPr/>
        </p:nvSpPr>
        <p:spPr>
          <a:xfrm>
            <a:off x="839002" y="6304785"/>
            <a:ext cx="9178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effectLst/>
                <a:ea typeface="Arial" panose="020B0604020202020204" pitchFamily="34" charset="0"/>
              </a:rPr>
              <a:t>* Afsar, B., Silvennoinen, J.,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Misitano</a:t>
            </a:r>
            <a:r>
              <a:rPr lang="fi-FI" sz="900" dirty="0">
                <a:effectLst/>
                <a:ea typeface="Arial" panose="020B0604020202020204" pitchFamily="34" charset="0"/>
              </a:rPr>
              <a:t>, G.,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900" dirty="0">
                <a:effectLst/>
                <a:ea typeface="Arial" panose="020B0604020202020204" pitchFamily="34" charset="0"/>
              </a:rPr>
              <a:t>, F.,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900" dirty="0">
                <a:effectLst/>
                <a:ea typeface="Arial" panose="020B0604020202020204" pitchFamily="34" charset="0"/>
              </a:rPr>
              <a:t>, A. B., &amp; Miettinen, K. (2022).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Designing</a:t>
            </a:r>
            <a:r>
              <a:rPr lang="fi-FI" sz="900" dirty="0">
                <a:effectLst/>
                <a:ea typeface="Arial" panose="020B0604020202020204" pitchFamily="34" charset="0"/>
              </a:rPr>
              <a:t>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empirical</a:t>
            </a:r>
            <a:r>
              <a:rPr lang="fi-FI" sz="900" dirty="0">
                <a:effectLst/>
                <a:ea typeface="Arial" panose="020B0604020202020204" pitchFamily="34" charset="0"/>
              </a:rPr>
              <a:t>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experiments</a:t>
            </a:r>
            <a:r>
              <a:rPr lang="fi-FI" sz="900" dirty="0">
                <a:effectLst/>
                <a:ea typeface="Arial" panose="020B0604020202020204" pitchFamily="34" charset="0"/>
              </a:rPr>
              <a:t> to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compare</a:t>
            </a:r>
            <a:r>
              <a:rPr lang="fi-FI" sz="900" dirty="0">
                <a:effectLst/>
                <a:ea typeface="Arial" panose="020B0604020202020204" pitchFamily="34" charset="0"/>
              </a:rPr>
              <a:t>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interactive</a:t>
            </a:r>
            <a:r>
              <a:rPr lang="fi-FI" sz="900" dirty="0">
                <a:effectLst/>
                <a:ea typeface="Arial" panose="020B0604020202020204" pitchFamily="34" charset="0"/>
              </a:rPr>
              <a:t> multiobjective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optimization</a:t>
            </a:r>
            <a:r>
              <a:rPr lang="fi-FI" sz="900" dirty="0">
                <a:effectLst/>
                <a:ea typeface="Arial" panose="020B0604020202020204" pitchFamily="34" charset="0"/>
              </a:rPr>
              <a:t>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methods</a:t>
            </a:r>
            <a:r>
              <a:rPr lang="fi-FI" sz="900" dirty="0">
                <a:effectLst/>
                <a:ea typeface="Arial" panose="020B0604020202020204" pitchFamily="34" charset="0"/>
              </a:rPr>
              <a:t>. </a:t>
            </a:r>
            <a:r>
              <a:rPr lang="fi-FI" sz="900" i="1" dirty="0">
                <a:effectLst/>
                <a:ea typeface="Arial" panose="020B0604020202020204" pitchFamily="34" charset="0"/>
              </a:rPr>
              <a:t>Journal of </a:t>
            </a:r>
            <a:r>
              <a:rPr lang="fi-FI" sz="900" i="1" dirty="0" err="1">
                <a:effectLst/>
                <a:ea typeface="Arial" panose="020B0604020202020204" pitchFamily="34" charset="0"/>
              </a:rPr>
              <a:t>the</a:t>
            </a:r>
            <a:r>
              <a:rPr lang="fi-FI" sz="900" i="1" dirty="0">
                <a:effectLst/>
                <a:ea typeface="Arial" panose="020B0604020202020204" pitchFamily="34" charset="0"/>
              </a:rPr>
              <a:t> </a:t>
            </a:r>
            <a:r>
              <a:rPr lang="fi-FI" sz="900" i="1" dirty="0" err="1">
                <a:effectLst/>
                <a:ea typeface="Arial" panose="020B0604020202020204" pitchFamily="34" charset="0"/>
              </a:rPr>
              <a:t>Operational</a:t>
            </a:r>
            <a:r>
              <a:rPr lang="fi-FI" sz="900" i="1" dirty="0">
                <a:effectLst/>
                <a:ea typeface="Arial" panose="020B0604020202020204" pitchFamily="34" charset="0"/>
              </a:rPr>
              <a:t> </a:t>
            </a:r>
            <a:r>
              <a:rPr lang="fi-FI" sz="900" i="1" dirty="0" err="1">
                <a:effectLst/>
                <a:ea typeface="Arial" panose="020B0604020202020204" pitchFamily="34" charset="0"/>
              </a:rPr>
              <a:t>Research</a:t>
            </a:r>
            <a:r>
              <a:rPr lang="fi-FI" sz="900" i="1" dirty="0">
                <a:effectLst/>
                <a:ea typeface="Arial" panose="020B0604020202020204" pitchFamily="34" charset="0"/>
              </a:rPr>
              <a:t> </a:t>
            </a:r>
            <a:r>
              <a:rPr lang="fi-FI" sz="900" i="1" dirty="0" err="1">
                <a:effectLst/>
                <a:ea typeface="Arial" panose="020B0604020202020204" pitchFamily="34" charset="0"/>
              </a:rPr>
              <a:t>Society</a:t>
            </a:r>
            <a:r>
              <a:rPr lang="fi-FI" sz="900" dirty="0">
                <a:effectLst/>
                <a:ea typeface="Arial" panose="020B0604020202020204" pitchFamily="34" charset="0"/>
              </a:rPr>
              <a:t>, </a:t>
            </a:r>
            <a:r>
              <a:rPr lang="fi-FI" sz="900" i="1" dirty="0">
                <a:effectLst/>
                <a:ea typeface="Arial" panose="020B0604020202020204" pitchFamily="34" charset="0"/>
              </a:rPr>
              <a:t>to </a:t>
            </a:r>
            <a:r>
              <a:rPr lang="fi-FI" sz="900" i="1" dirty="0" err="1">
                <a:effectLst/>
                <a:ea typeface="Arial" panose="020B0604020202020204" pitchFamily="34" charset="0"/>
              </a:rPr>
              <a:t>appear</a:t>
            </a:r>
            <a:r>
              <a:rPr lang="fi-FI" sz="900" dirty="0">
                <a:effectLst/>
                <a:ea typeface="Arial" panose="020B0604020202020204" pitchFamily="34" charset="0"/>
              </a:rPr>
              <a:t>.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2503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37CA64-92D0-4028-8235-F185599D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and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E5B1A-B5D8-4CD5-BAED-167897235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4565" y="1453643"/>
            <a:ext cx="4896296" cy="439261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We reported the </a:t>
            </a:r>
            <a:r>
              <a:rPr lang="en-US" b="1" dirty="0">
                <a:solidFill>
                  <a:schemeClr val="tx2"/>
                </a:solidFill>
              </a:rPr>
              <a:t>complete questionnaire and design*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 to make the experimental setup reusable. 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 used the </a:t>
            </a:r>
            <a:r>
              <a:rPr lang="en-US" b="1" dirty="0">
                <a:solidFill>
                  <a:schemeClr val="tx2"/>
                </a:solidFill>
              </a:rPr>
              <a:t>between-subjects design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 used the same</a:t>
            </a:r>
            <a:r>
              <a:rPr lang="en-US" b="1" dirty="0">
                <a:solidFill>
                  <a:schemeClr val="tx2"/>
                </a:solidFill>
              </a:rPr>
              <a:t> multiobjective optimization problem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analyses the sustainability situation of </a:t>
            </a:r>
            <a:r>
              <a:rPr lang="en-US" b="1" dirty="0">
                <a:solidFill>
                  <a:schemeClr val="accent2"/>
                </a:solidFill>
              </a:rPr>
              <a:t>Spain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 conducted </a:t>
            </a:r>
            <a:r>
              <a:rPr lang="en-US" b="1" dirty="0">
                <a:solidFill>
                  <a:schemeClr val="tx2"/>
                </a:solidFill>
              </a:rPr>
              <a:t>an experiment </a:t>
            </a:r>
            <a:r>
              <a:rPr lang="en-US" dirty="0">
                <a:solidFill>
                  <a:srgbClr val="000000"/>
                </a:solidFill>
              </a:rPr>
              <a:t>at the University of Malaga.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3EF6A7-7693-4786-BF91-7D74C9EB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21</a:t>
            </a:fld>
            <a:endParaRPr lang="fi-FI"/>
          </a:p>
        </p:txBody>
      </p:sp>
      <p:pic>
        <p:nvPicPr>
          <p:cNvPr id="14" name="Content Placeholder 13" descr="A picture containing screenshot, text, font, colorfulness&#10;&#10;Description automatically generated">
            <a:extLst>
              <a:ext uri="{FF2B5EF4-FFF2-40B4-BE49-F238E27FC236}">
                <a16:creationId xmlns:a16="http://schemas.microsoft.com/office/drawing/2014/main" id="{1564485B-0E51-33C7-E4F1-B570134B9F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18" y="1725899"/>
            <a:ext cx="4400550" cy="38481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EAAA71-6E24-CA38-19EA-9B0AAA6EEDC9}"/>
              </a:ext>
            </a:extLst>
          </p:cNvPr>
          <p:cNvSpPr/>
          <p:nvPr/>
        </p:nvSpPr>
        <p:spPr>
          <a:xfrm>
            <a:off x="1055440" y="6381551"/>
            <a:ext cx="110167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ea typeface="Arial" panose="020B0604020202020204" pitchFamily="34" charset="0"/>
              </a:rPr>
              <a:t>* </a:t>
            </a:r>
            <a:r>
              <a:rPr lang="fi-FI" sz="900" dirty="0">
                <a:effectLst/>
                <a:ea typeface="Arial" panose="020B0604020202020204" pitchFamily="34" charset="0"/>
              </a:rPr>
              <a:t>Afsar, B., Silvennoinen, J.,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Misitano</a:t>
            </a:r>
            <a:r>
              <a:rPr lang="fi-FI" sz="900" dirty="0">
                <a:effectLst/>
                <a:ea typeface="Arial" panose="020B0604020202020204" pitchFamily="34" charset="0"/>
              </a:rPr>
              <a:t>, G.,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900" dirty="0">
                <a:effectLst/>
                <a:ea typeface="Arial" panose="020B0604020202020204" pitchFamily="34" charset="0"/>
              </a:rPr>
              <a:t>, F., </a:t>
            </a:r>
            <a:r>
              <a:rPr lang="fi-FI" sz="9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900" dirty="0">
                <a:effectLst/>
                <a:ea typeface="Arial" panose="020B0604020202020204" pitchFamily="34" charset="0"/>
              </a:rPr>
              <a:t>, A.B., &amp; Miettinen, K. </a:t>
            </a:r>
            <a:r>
              <a:rPr lang="en-US" sz="900" dirty="0">
                <a:effectLst/>
                <a:ea typeface="Arial" panose="020B0604020202020204" pitchFamily="34" charset="0"/>
              </a:rPr>
              <a:t>An experimental design for comparing interactive methods based on their desirable properties</a:t>
            </a:r>
            <a:r>
              <a:rPr lang="fi-FI" sz="900" dirty="0">
                <a:effectLst/>
                <a:ea typeface="Arial" panose="020B0604020202020204" pitchFamily="34" charset="0"/>
              </a:rPr>
              <a:t>. </a:t>
            </a:r>
            <a:r>
              <a:rPr lang="fi-FI" sz="900" i="1" dirty="0" err="1">
                <a:effectLst/>
                <a:ea typeface="Arial" panose="020B0604020202020204" pitchFamily="34" charset="0"/>
              </a:rPr>
              <a:t>Under</a:t>
            </a:r>
            <a:r>
              <a:rPr lang="fi-FI" sz="900" i="1" dirty="0">
                <a:effectLst/>
                <a:ea typeface="Arial" panose="020B0604020202020204" pitchFamily="34" charset="0"/>
              </a:rPr>
              <a:t> </a:t>
            </a:r>
            <a:r>
              <a:rPr lang="fi-FI" sz="900" i="1" dirty="0" err="1">
                <a:effectLst/>
                <a:ea typeface="Arial" panose="020B0604020202020204" pitchFamily="34" charset="0"/>
              </a:rPr>
              <a:t>review</a:t>
            </a:r>
            <a:r>
              <a:rPr lang="fi-FI" sz="900" i="1" dirty="0">
                <a:effectLst/>
                <a:ea typeface="Arial" panose="020B0604020202020204" pitchFamily="34" charset="0"/>
              </a:rPr>
              <a:t>.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811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411-182D-7B31-50D8-8D863B45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Results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656CAD-0E47-4E3F-239F-B90AC318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22</a:t>
            </a:fld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1EC75-99B1-D3CB-5BFC-82EE6009D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1556792"/>
            <a:ext cx="5259635" cy="4392612"/>
          </a:xfrm>
        </p:spPr>
        <p:txBody>
          <a:bodyPr/>
          <a:lstStyle/>
          <a:p>
            <a:r>
              <a:rPr lang="en-US" b="1" dirty="0"/>
              <a:t>The satisfaction of participant’s own performance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E-NAUTILUS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NIMBUS</a:t>
            </a:r>
            <a:r>
              <a:rPr lang="en-US" dirty="0"/>
              <a:t> &gt; </a:t>
            </a:r>
            <a:r>
              <a:rPr lang="en-US" b="1" dirty="0">
                <a:solidFill>
                  <a:srgbClr val="FF0000"/>
                </a:solidFill>
              </a:rPr>
              <a:t>RPM</a:t>
            </a:r>
          </a:p>
          <a:p>
            <a:r>
              <a:rPr lang="en-US" b="1" dirty="0"/>
              <a:t>The easiness of exploring different solutions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E-NAUTILUS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NIMBUS</a:t>
            </a:r>
            <a:r>
              <a:rPr lang="en-US" dirty="0"/>
              <a:t> &gt; </a:t>
            </a:r>
            <a:r>
              <a:rPr lang="en-US" b="1" dirty="0">
                <a:solidFill>
                  <a:srgbClr val="FF0000"/>
                </a:solidFill>
              </a:rPr>
              <a:t>RPM</a:t>
            </a:r>
          </a:p>
          <a:p>
            <a:pPr marL="269875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The frustration level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NIMBUS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RPM</a:t>
            </a:r>
            <a:r>
              <a:rPr lang="en-US" dirty="0"/>
              <a:t> &gt; </a:t>
            </a:r>
            <a:r>
              <a:rPr lang="en-US" b="1" dirty="0">
                <a:solidFill>
                  <a:srgbClr val="00B050"/>
                </a:solidFill>
              </a:rPr>
              <a:t>E-NAUTILUS</a:t>
            </a:r>
          </a:p>
          <a:p>
            <a:r>
              <a:rPr lang="en-US" b="1" dirty="0"/>
              <a:t>The required mental activity</a:t>
            </a:r>
            <a:r>
              <a:rPr lang="en-US" dirty="0"/>
              <a:t>: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RPM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NIMBUS</a:t>
            </a:r>
            <a:r>
              <a:rPr lang="en-US" dirty="0"/>
              <a:t> &gt; </a:t>
            </a:r>
            <a:r>
              <a:rPr lang="en-US" b="1" dirty="0">
                <a:solidFill>
                  <a:srgbClr val="00B050"/>
                </a:solidFill>
              </a:rPr>
              <a:t>E-NAUTILUS</a:t>
            </a:r>
          </a:p>
          <a:p>
            <a:r>
              <a:rPr lang="en-US" b="1" dirty="0"/>
              <a:t>The tiredness level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RPM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NIMBUS</a:t>
            </a:r>
            <a:r>
              <a:rPr lang="en-US" dirty="0"/>
              <a:t> &gt; </a:t>
            </a:r>
            <a:r>
              <a:rPr lang="en-US" b="1" dirty="0">
                <a:solidFill>
                  <a:srgbClr val="00B050"/>
                </a:solidFill>
              </a:rPr>
              <a:t>E-NAUTILUS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E92A36B-03D9-A297-31F8-220CC51BEE87}"/>
              </a:ext>
            </a:extLst>
          </p:cNvPr>
          <p:cNvSpPr txBox="1">
            <a:spLocks/>
          </p:cNvSpPr>
          <p:nvPr/>
        </p:nvSpPr>
        <p:spPr>
          <a:xfrm>
            <a:off x="6528022" y="1988939"/>
            <a:ext cx="525963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Reflecting preferences well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NIMBUS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E-NAUTILUS</a:t>
            </a:r>
            <a:r>
              <a:rPr lang="en-US" dirty="0"/>
              <a:t> &gt; </a:t>
            </a:r>
            <a:r>
              <a:rPr lang="en-US" b="1" dirty="0">
                <a:solidFill>
                  <a:srgbClr val="FF0000"/>
                </a:solidFill>
              </a:rPr>
              <a:t>RPM</a:t>
            </a:r>
          </a:p>
          <a:p>
            <a:endParaRPr lang="en-US" b="1" dirty="0"/>
          </a:p>
          <a:p>
            <a:r>
              <a:rPr lang="en-US" b="1" dirty="0"/>
              <a:t>Satisfaction with the final solution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NIMBUS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E-NAUTILUS</a:t>
            </a:r>
            <a:r>
              <a:rPr lang="en-US" dirty="0"/>
              <a:t> &gt; </a:t>
            </a:r>
            <a:r>
              <a:rPr lang="en-US" b="1" dirty="0">
                <a:solidFill>
                  <a:srgbClr val="FF0000"/>
                </a:solidFill>
              </a:rPr>
              <a:t>RPM</a:t>
            </a:r>
          </a:p>
          <a:p>
            <a:pPr lvl="1"/>
            <a:endParaRPr lang="en-US" dirty="0"/>
          </a:p>
          <a:p>
            <a:r>
              <a:rPr lang="en-US" b="1" dirty="0"/>
              <a:t>Convinced that they found the best possible solution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NIMBUS</a:t>
            </a:r>
            <a:r>
              <a:rPr lang="en-US" dirty="0"/>
              <a:t> &gt;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E-NAUTILUS</a:t>
            </a:r>
            <a:r>
              <a:rPr lang="en-US" dirty="0"/>
              <a:t> &gt; </a:t>
            </a:r>
            <a:r>
              <a:rPr lang="en-US" b="1" dirty="0">
                <a:solidFill>
                  <a:srgbClr val="FF0000"/>
                </a:solidFill>
              </a:rPr>
              <a:t>RPM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EFDD-6BFB-42FC-AA7E-D07EB837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652B0-85D1-4923-BC2F-475ECBA91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Systematic review of assessing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Desirable properties of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Challenges in comparing interactive methods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Comparing with artificial decision makers (ADMs)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Comparing with real decision makers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2EC33-513C-4457-92FD-0D0E0A9E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5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E3DE-F7F9-42B8-9203-5B70DD66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7D123-5AE7-48D5-9705-2C2AF5F5D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439" y="1496854"/>
            <a:ext cx="10657135" cy="4392612"/>
          </a:xfrm>
        </p:spPr>
        <p:txBody>
          <a:bodyPr/>
          <a:lstStyle/>
          <a:p>
            <a:r>
              <a:rPr lang="en-US" sz="2200" dirty="0"/>
              <a:t>Comparing interactive methods is important but has many challenges.</a:t>
            </a:r>
          </a:p>
          <a:p>
            <a:endParaRPr lang="en-US" sz="2200" dirty="0"/>
          </a:p>
          <a:p>
            <a:r>
              <a:rPr lang="en-US" sz="2200" dirty="0"/>
              <a:t>ADMs may help in comparing interactive methods quantitatively.</a:t>
            </a:r>
          </a:p>
          <a:p>
            <a:endParaRPr lang="en-US" sz="2200" dirty="0"/>
          </a:p>
          <a:p>
            <a:r>
              <a:rPr lang="en-US" sz="2200" dirty="0"/>
              <a:t>Qualitative (practical) aspects can only be measured with human participants.</a:t>
            </a:r>
          </a:p>
          <a:p>
            <a:endParaRPr lang="en-US" sz="2200" dirty="0"/>
          </a:p>
          <a:p>
            <a:r>
              <a:rPr lang="en-US" sz="2200" dirty="0"/>
              <a:t>We need quality indicators specifically designed for interactive methods.</a:t>
            </a:r>
          </a:p>
          <a:p>
            <a:pPr lvl="1"/>
            <a:r>
              <a:rPr lang="en-US" sz="1600" dirty="0"/>
              <a:t>We proposed a set of desirable properties of quality indicators for interactive methods*.</a:t>
            </a:r>
          </a:p>
          <a:p>
            <a:pPr lvl="1"/>
            <a:r>
              <a:rPr lang="en-US" sz="1600" dirty="0"/>
              <a:t>We recently proposed a preference-based hypervolume indicator for assessing interactive methods**.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BF096-AF1A-4CCF-B334-719CD368BFDB}"/>
              </a:ext>
            </a:extLst>
          </p:cNvPr>
          <p:cNvSpPr/>
          <p:nvPr/>
        </p:nvSpPr>
        <p:spPr>
          <a:xfrm>
            <a:off x="695863" y="5889466"/>
            <a:ext cx="11016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0" i="0" dirty="0">
                <a:solidFill>
                  <a:srgbClr val="222222"/>
                </a:solidFill>
              </a:rPr>
              <a:t>* </a:t>
            </a:r>
            <a:r>
              <a:rPr lang="fi-FI" sz="1000" b="0" i="0" dirty="0" err="1">
                <a:solidFill>
                  <a:srgbClr val="222222"/>
                </a:solidFill>
              </a:rPr>
              <a:t>Aghei</a:t>
            </a:r>
            <a:r>
              <a:rPr lang="fi-FI" sz="1000" b="0" i="0" dirty="0">
                <a:solidFill>
                  <a:srgbClr val="222222"/>
                </a:solidFill>
              </a:rPr>
              <a:t> 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Pour, P., </a:t>
            </a:r>
            <a:r>
              <a:rPr lang="en-US" sz="1000" b="0" i="0" dirty="0" err="1">
                <a:solidFill>
                  <a:srgbClr val="222222"/>
                </a:solidFill>
                <a:effectLst/>
              </a:rPr>
              <a:t>Bandaru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, S., Afsar, B., &amp; Miettinen, K. (2022, July). Desirable properties of performance indicators for assessing interactive evolutionary multiobjective optimization methods. In </a:t>
            </a:r>
            <a:r>
              <a:rPr lang="en-US" sz="1000" b="0" i="1" dirty="0">
                <a:solidFill>
                  <a:srgbClr val="222222"/>
                </a:solidFill>
                <a:effectLst/>
              </a:rPr>
              <a:t>Proceedings of the Genetic and Evolutionary Computation Conference Companion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 (pp. 1803-1811).</a:t>
            </a:r>
          </a:p>
          <a:p>
            <a:r>
              <a:rPr lang="en-US" sz="1000" b="0" i="0" dirty="0">
                <a:solidFill>
                  <a:srgbClr val="222222"/>
                </a:solidFill>
                <a:effectLst/>
              </a:rPr>
              <a:t>** </a:t>
            </a:r>
            <a:r>
              <a:rPr lang="en-US" sz="1000" b="0" i="0" dirty="0" err="1">
                <a:solidFill>
                  <a:srgbClr val="222222"/>
                </a:solidFill>
                <a:effectLst/>
              </a:rPr>
              <a:t>Aghei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 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Pour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, P</a:t>
            </a:r>
            <a:r>
              <a:rPr lang="fi-FI" sz="1000" dirty="0">
                <a:solidFill>
                  <a:srgbClr val="222222"/>
                </a:solidFill>
              </a:rPr>
              <a:t>.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, 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Bandaru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, S., Afsar, B., 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Emmerich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, M., &amp; Miettinen, K. (2023). A 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performance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 </a:t>
            </a:r>
            <a:r>
              <a:rPr lang="fi-FI" sz="1000" dirty="0" err="1">
                <a:solidFill>
                  <a:srgbClr val="222222"/>
                </a:solidFill>
              </a:rPr>
              <a:t>i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ndicator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 for 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interactive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 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evolutionary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 multiobjective 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optimization</a:t>
            </a:r>
            <a:r>
              <a:rPr lang="fi-FI" sz="1000" dirty="0">
                <a:solidFill>
                  <a:srgbClr val="222222"/>
                </a:solidFill>
              </a:rPr>
              <a:t> </a:t>
            </a:r>
            <a:r>
              <a:rPr lang="fi-FI" sz="1000" dirty="0" err="1">
                <a:solidFill>
                  <a:srgbClr val="222222"/>
                </a:solidFill>
              </a:rPr>
              <a:t>m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ethods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. </a:t>
            </a:r>
            <a:r>
              <a:rPr lang="fi-FI" sz="1000" b="0" i="1" dirty="0">
                <a:solidFill>
                  <a:srgbClr val="222222"/>
                </a:solidFill>
                <a:effectLst/>
              </a:rPr>
              <a:t>IEEE </a:t>
            </a:r>
            <a:r>
              <a:rPr lang="fi-FI" sz="1000" b="0" i="1" dirty="0" err="1">
                <a:solidFill>
                  <a:srgbClr val="222222"/>
                </a:solidFill>
                <a:effectLst/>
              </a:rPr>
              <a:t>Transactions</a:t>
            </a:r>
            <a:r>
              <a:rPr lang="fi-FI" sz="1000" b="0" i="1" dirty="0">
                <a:solidFill>
                  <a:srgbClr val="222222"/>
                </a:solidFill>
                <a:effectLst/>
              </a:rPr>
              <a:t> on </a:t>
            </a:r>
            <a:r>
              <a:rPr lang="fi-FI" sz="1000" b="0" i="1" dirty="0" err="1">
                <a:solidFill>
                  <a:srgbClr val="222222"/>
                </a:solidFill>
                <a:effectLst/>
              </a:rPr>
              <a:t>Evolutionary</a:t>
            </a:r>
            <a:r>
              <a:rPr lang="fi-FI" sz="1000" b="0" i="1" dirty="0">
                <a:solidFill>
                  <a:srgbClr val="222222"/>
                </a:solidFill>
                <a:effectLst/>
              </a:rPr>
              <a:t> </a:t>
            </a:r>
            <a:r>
              <a:rPr lang="fi-FI" sz="1000" b="0" i="1" dirty="0" err="1">
                <a:solidFill>
                  <a:srgbClr val="222222"/>
                </a:solidFill>
                <a:effectLst/>
              </a:rPr>
              <a:t>Computation</a:t>
            </a:r>
            <a:r>
              <a:rPr lang="fi-FI" sz="1000" i="1" dirty="0">
                <a:solidFill>
                  <a:srgbClr val="222222"/>
                </a:solidFill>
              </a:rPr>
              <a:t>, to </a:t>
            </a:r>
            <a:r>
              <a:rPr lang="fi-FI" sz="1000" i="1" dirty="0" err="1">
                <a:solidFill>
                  <a:srgbClr val="222222"/>
                </a:solidFill>
              </a:rPr>
              <a:t>appear</a:t>
            </a:r>
            <a:r>
              <a:rPr lang="fi-FI" sz="1000" i="1" dirty="0">
                <a:solidFill>
                  <a:srgbClr val="222222"/>
                </a:solidFill>
              </a:rPr>
              <a:t>.</a:t>
            </a:r>
            <a:endParaRPr lang="en-US" sz="10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B541B-31AC-437F-8682-AC243485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8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62E0-A608-4549-A851-5EE70EBE3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04" y="-110671"/>
            <a:ext cx="11233150" cy="2016224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5BE83-C217-4803-BE99-9182603DB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2672179"/>
            <a:ext cx="11233150" cy="1671673"/>
          </a:xfrm>
        </p:spPr>
        <p:txBody>
          <a:bodyPr/>
          <a:lstStyle/>
          <a:p>
            <a:pPr marL="114300" indent="0" algn="ctr">
              <a:lnSpc>
                <a:spcPct val="114999"/>
              </a:lnSpc>
              <a:buNone/>
            </a:pPr>
            <a:r>
              <a:rPr lang="en-US" sz="2400" b="1" dirty="0"/>
              <a:t>Bekir Afsar</a:t>
            </a:r>
            <a:br>
              <a:rPr lang="en-US" b="1" dirty="0"/>
            </a:br>
            <a:r>
              <a:rPr lang="en-US" dirty="0">
                <a:hlinkClick r:id="rId2"/>
              </a:rPr>
              <a:t>bekir.b.afsar@jyu.fi</a:t>
            </a:r>
            <a:endParaRPr lang="en-US" dirty="0"/>
          </a:p>
          <a:p>
            <a:pPr marL="114300" indent="0" algn="ctr">
              <a:lnSpc>
                <a:spcPct val="114999"/>
              </a:lnSpc>
              <a:buNone/>
            </a:pPr>
            <a:endParaRPr lang="en-US" dirty="0"/>
          </a:p>
          <a:p>
            <a:r>
              <a:rPr lang="en" b="1" i="1" dirty="0">
                <a:solidFill>
                  <a:schemeClr val="tx1"/>
                </a:solidFill>
              </a:rPr>
              <a:t>Twitter: </a:t>
            </a:r>
            <a:r>
              <a:rPr lang="en-US" b="1" i="1" dirty="0">
                <a:solidFill>
                  <a:schemeClr val="tx1"/>
                </a:solidFill>
                <a:hlinkClick r:id="rId3"/>
              </a:rPr>
              <a:t>https://twitter.com/BeAfsar</a:t>
            </a:r>
            <a:endParaRPr lang="en-US" b="1" i="1" dirty="0">
              <a:solidFill>
                <a:schemeClr val="tx1"/>
              </a:solidFill>
            </a:endParaRPr>
          </a:p>
          <a:p>
            <a:r>
              <a:rPr lang="en" b="1" i="1" dirty="0">
                <a:solidFill>
                  <a:schemeClr val="tx1"/>
                </a:solidFill>
              </a:rPr>
              <a:t>LinkedIn: </a:t>
            </a:r>
            <a:r>
              <a:rPr lang="en-US" b="1" i="1" dirty="0">
                <a:effectLst/>
                <a:hlinkClick r:id="rId4"/>
              </a:rPr>
              <a:t>linkedin.com/in/</a:t>
            </a:r>
            <a:r>
              <a:rPr lang="en-US" b="1" i="1" dirty="0" err="1">
                <a:effectLst/>
                <a:hlinkClick r:id="rId4"/>
              </a:rPr>
              <a:t>bekirafsar</a:t>
            </a:r>
            <a:endParaRPr lang="en" b="1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75E87-C35D-42A4-93FF-EC35D702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61DA-45D7-494E-BA31-1D84D1F3BEA9}" type="slidenum">
              <a:rPr lang="en-US" smtClean="0"/>
              <a:t>25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4FF92A4-7C51-49B6-89A8-3BB01BD6A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0867" y="173541"/>
            <a:ext cx="1647825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0D4FB3-2CD4-47E0-9B35-7C9802B5DC1A}"/>
              </a:ext>
            </a:extLst>
          </p:cNvPr>
          <p:cNvSpPr txBox="1"/>
          <p:nvPr/>
        </p:nvSpPr>
        <p:spPr>
          <a:xfrm>
            <a:off x="0" y="4952448"/>
            <a:ext cx="11796943" cy="179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lnSpc>
                <a:spcPct val="114999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Acknowledgements</a:t>
            </a:r>
            <a:endParaRPr lang="en-US" sz="1800" dirty="0"/>
          </a:p>
          <a:p>
            <a:pPr marL="114300" indent="0" algn="ctr">
              <a:lnSpc>
                <a:spcPct val="114999"/>
              </a:lnSpc>
              <a:buNone/>
            </a:pPr>
            <a:r>
              <a:rPr lang="en-US" sz="1600" dirty="0"/>
              <a:t>The research is related to the thematic research area DEMO </a:t>
            </a:r>
          </a:p>
          <a:p>
            <a:pPr marL="114300" indent="0" algn="ctr">
              <a:lnSpc>
                <a:spcPct val="114999"/>
              </a:lnSpc>
              <a:buNone/>
            </a:pPr>
            <a:r>
              <a:rPr lang="en-US" sz="1600" dirty="0"/>
              <a:t>(Decision Analytics utilizing Causal Models and Multiobjective Optimization, </a:t>
            </a:r>
            <a:r>
              <a:rPr lang="en-US" sz="1600" dirty="0" err="1">
                <a:hlinkClick r:id="rId7"/>
              </a:rPr>
              <a:t>jyu.ﬁ</a:t>
            </a:r>
            <a:r>
              <a:rPr lang="en-US" sz="1600" dirty="0">
                <a:hlinkClick r:id="rId7"/>
              </a:rPr>
              <a:t>/demo</a:t>
            </a:r>
            <a:r>
              <a:rPr lang="en-US" sz="1600" dirty="0"/>
              <a:t>) of the University of Jyvaskyla.</a:t>
            </a:r>
          </a:p>
          <a:p>
            <a:pPr marL="114300" algn="ctr">
              <a:lnSpc>
                <a:spcPct val="114999"/>
              </a:lnSpc>
            </a:pPr>
            <a:endParaRPr lang="en-US" sz="1600" dirty="0"/>
          </a:p>
          <a:p>
            <a:pPr marL="114300" algn="ctr">
              <a:lnSpc>
                <a:spcPct val="114999"/>
              </a:lnSpc>
            </a:pPr>
            <a:r>
              <a:rPr lang="en-US" sz="1600" dirty="0"/>
              <a:t>This research was partly funded by the Academy of Finland (grants 311877 and 322221). </a:t>
            </a:r>
          </a:p>
          <a:p>
            <a:pPr marL="114300" indent="0" algn="ctr">
              <a:lnSpc>
                <a:spcPct val="114999"/>
              </a:lnSpc>
              <a:buNone/>
            </a:pP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BA68C-4717-4037-AB93-064523A36820}"/>
              </a:ext>
            </a:extLst>
          </p:cNvPr>
          <p:cNvSpPr txBox="1"/>
          <p:nvPr/>
        </p:nvSpPr>
        <p:spPr>
          <a:xfrm>
            <a:off x="7237520" y="1652256"/>
            <a:ext cx="6094520" cy="698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lnSpc>
                <a:spcPct val="114999"/>
              </a:lnSpc>
              <a:buNone/>
            </a:pPr>
            <a:r>
              <a:rPr lang="en-US" sz="1800" b="1" u="sng" dirty="0"/>
              <a:t>Multiobjective Optimization Group</a:t>
            </a:r>
          </a:p>
          <a:p>
            <a:pPr marL="114300" indent="0" algn="ctr">
              <a:lnSpc>
                <a:spcPct val="114999"/>
              </a:lnSpc>
              <a:buNone/>
            </a:pPr>
            <a:r>
              <a:rPr lang="en-US" sz="1800" dirty="0">
                <a:hlinkClick r:id="rId8"/>
              </a:rPr>
              <a:t>http://www.mit.jyu.fi/optgroup/</a:t>
            </a:r>
            <a:endParaRPr lang="en-US" sz="18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456D30E-B1C5-4472-B898-FCF8FEB75A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126153" y="-2016222"/>
            <a:ext cx="4927092" cy="6968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F0924A-942E-42D7-B57C-8C498E795045}"/>
              </a:ext>
            </a:extLst>
          </p:cNvPr>
          <p:cNvSpPr txBox="1"/>
          <p:nvPr/>
        </p:nvSpPr>
        <p:spPr>
          <a:xfrm>
            <a:off x="73449" y="1621341"/>
            <a:ext cx="28206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DESDEO framework</a:t>
            </a:r>
          </a:p>
          <a:p>
            <a:pPr algn="ctr"/>
            <a:r>
              <a:rPr lang="en-US" dirty="0">
                <a:solidFill>
                  <a:srgbClr val="F1563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https://desdeo.it.jyu.fi/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54DB-604D-24AA-5D11-AFBF172D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4DEFC0-B892-DB7B-165C-DC5BBF2F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3</a:t>
            </a:fld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223D9-4E7E-F2CF-5925-62DDE51405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1134" y="1773238"/>
            <a:ext cx="10851441" cy="4392612"/>
          </a:xfrm>
        </p:spPr>
        <p:txBody>
          <a:bodyPr/>
          <a:lstStyle/>
          <a:p>
            <a:pPr marL="456724" indent="-342424">
              <a:lnSpc>
                <a:spcPct val="150000"/>
              </a:lnSpc>
            </a:pPr>
            <a:r>
              <a:rPr lang="en-US" sz="2800" dirty="0"/>
              <a:t>Many interactive methods have been proposed in the literature*:</a:t>
            </a:r>
          </a:p>
          <a:p>
            <a:pPr marL="913924" lvl="1" indent="-317183">
              <a:lnSpc>
                <a:spcPct val="150000"/>
              </a:lnSpc>
            </a:pPr>
            <a:r>
              <a:rPr lang="en-US" sz="2600" dirty="0"/>
              <a:t>types of preference information, </a:t>
            </a:r>
          </a:p>
          <a:p>
            <a:pPr marL="913924" lvl="1" indent="-317183">
              <a:lnSpc>
                <a:spcPct val="150000"/>
              </a:lnSpc>
            </a:pPr>
            <a:r>
              <a:rPr lang="en-US" sz="2600" dirty="0"/>
              <a:t>ways to exchange the information between the method and the DM,</a:t>
            </a:r>
          </a:p>
          <a:p>
            <a:pPr marL="913924" lvl="1" indent="-317183">
              <a:lnSpc>
                <a:spcPct val="150000"/>
              </a:lnSpc>
            </a:pPr>
            <a:r>
              <a:rPr lang="en-US" sz="2600" dirty="0"/>
              <a:t>mechanisms for solving subproblems, </a:t>
            </a:r>
          </a:p>
          <a:p>
            <a:pPr marL="913924" lvl="1" indent="-317183">
              <a:lnSpc>
                <a:spcPct val="150000"/>
              </a:lnSpc>
            </a:pPr>
            <a:r>
              <a:rPr lang="en-US" sz="2600" dirty="0"/>
              <a:t>stopping criteria.</a:t>
            </a:r>
          </a:p>
          <a:p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E2758-1E21-55AD-696E-0AF213181F5B}"/>
              </a:ext>
            </a:extLst>
          </p:cNvPr>
          <p:cNvSpPr txBox="1"/>
          <p:nvPr/>
        </p:nvSpPr>
        <p:spPr>
          <a:xfrm>
            <a:off x="999104" y="6304785"/>
            <a:ext cx="9753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00" b="0" i="0" dirty="0">
                <a:solidFill>
                  <a:srgbClr val="222222"/>
                </a:solidFill>
                <a:effectLst/>
              </a:rPr>
              <a:t>* Miettinen, K., Hakanen, J., &amp; </a:t>
            </a:r>
            <a:r>
              <a:rPr lang="fi-FI" sz="1000" b="0" i="0" dirty="0" err="1">
                <a:solidFill>
                  <a:srgbClr val="222222"/>
                </a:solidFill>
                <a:effectLst/>
              </a:rPr>
              <a:t>Podkopaev</a:t>
            </a:r>
            <a:r>
              <a:rPr lang="fi-FI" sz="1000" b="0" i="0" dirty="0">
                <a:solidFill>
                  <a:srgbClr val="222222"/>
                </a:solidFill>
                <a:effectLst/>
              </a:rPr>
              <a:t>, D. (2016). </a:t>
            </a:r>
            <a:r>
              <a:rPr lang="fi-FI" sz="1000" dirty="0"/>
              <a:t>Interactive </a:t>
            </a:r>
            <a:r>
              <a:rPr lang="fi-FI" sz="1000" dirty="0" err="1"/>
              <a:t>nonlinear</a:t>
            </a:r>
            <a:r>
              <a:rPr lang="fi-FI" sz="1000" dirty="0"/>
              <a:t> multiobjective </a:t>
            </a:r>
            <a:r>
              <a:rPr lang="fi-FI" sz="1000" dirty="0" err="1"/>
              <a:t>optimization</a:t>
            </a:r>
            <a:r>
              <a:rPr lang="fi-FI" sz="1000" dirty="0"/>
              <a:t> </a:t>
            </a:r>
            <a:r>
              <a:rPr lang="fi-FI" sz="1000" dirty="0" err="1"/>
              <a:t>methods</a:t>
            </a:r>
            <a:r>
              <a:rPr lang="fi-FI" sz="1000" dirty="0"/>
              <a:t>. In </a:t>
            </a:r>
            <a:r>
              <a:rPr lang="fi-FI" sz="1000" i="1" dirty="0" err="1"/>
              <a:t>Multiple</a:t>
            </a:r>
            <a:r>
              <a:rPr lang="fi-FI" sz="1000" i="1" dirty="0"/>
              <a:t> </a:t>
            </a:r>
            <a:r>
              <a:rPr lang="fi-FI" sz="1000" i="1" dirty="0" err="1"/>
              <a:t>Criteria</a:t>
            </a:r>
            <a:r>
              <a:rPr lang="fi-FI" sz="1000" i="1" dirty="0"/>
              <a:t> </a:t>
            </a:r>
            <a:r>
              <a:rPr lang="fi-FI" sz="1000" i="1" dirty="0" err="1"/>
              <a:t>Decision</a:t>
            </a:r>
            <a:r>
              <a:rPr lang="fi-FI" sz="1000" i="1" dirty="0"/>
              <a:t> Analysis</a:t>
            </a:r>
            <a:r>
              <a:rPr lang="fi-FI" sz="1000" dirty="0"/>
              <a:t> (2nd ed.), </a:t>
            </a:r>
            <a:r>
              <a:rPr lang="fi-FI" sz="1000" dirty="0" err="1"/>
              <a:t>Salvatore</a:t>
            </a:r>
            <a:r>
              <a:rPr lang="fi-FI" sz="1000" dirty="0"/>
              <a:t> </a:t>
            </a:r>
            <a:r>
              <a:rPr lang="fi-FI" sz="1000" dirty="0" err="1"/>
              <a:t>Greco</a:t>
            </a:r>
            <a:r>
              <a:rPr lang="fi-FI" sz="1000" dirty="0"/>
              <a:t>, </a:t>
            </a:r>
            <a:r>
              <a:rPr lang="fi-FI" sz="1000" dirty="0" err="1"/>
              <a:t>Matthias</a:t>
            </a:r>
            <a:r>
              <a:rPr lang="fi-FI" sz="1000" dirty="0"/>
              <a:t> </a:t>
            </a:r>
            <a:r>
              <a:rPr lang="fi-FI" sz="1000" dirty="0" err="1"/>
              <a:t>Ehrgott</a:t>
            </a:r>
            <a:r>
              <a:rPr lang="fi-FI" sz="1000" dirty="0"/>
              <a:t>, and José </a:t>
            </a:r>
            <a:r>
              <a:rPr lang="fi-FI" sz="1000" dirty="0" err="1"/>
              <a:t>Rui</a:t>
            </a:r>
            <a:r>
              <a:rPr lang="fi-FI" sz="1000" dirty="0"/>
              <a:t> </a:t>
            </a:r>
            <a:r>
              <a:rPr lang="fi-FI" sz="1000" dirty="0" err="1"/>
              <a:t>Figueira</a:t>
            </a:r>
            <a:r>
              <a:rPr lang="fi-FI" sz="1000" dirty="0"/>
              <a:t> (</a:t>
            </a:r>
            <a:r>
              <a:rPr lang="fi-FI" sz="1000" dirty="0" err="1"/>
              <a:t>Eds</a:t>
            </a:r>
            <a:r>
              <a:rPr lang="fi-FI" sz="1000" dirty="0"/>
              <a:t>.). </a:t>
            </a:r>
            <a:r>
              <a:rPr lang="fi-FI" sz="1000" dirty="0" err="1"/>
              <a:t>Springer</a:t>
            </a:r>
            <a:r>
              <a:rPr lang="fi-FI" sz="1000" dirty="0"/>
              <a:t>, </a:t>
            </a:r>
            <a:r>
              <a:rPr lang="fi-FI" sz="1000" dirty="0" err="1"/>
              <a:t>NewYork</a:t>
            </a:r>
            <a:r>
              <a:rPr lang="fi-FI" sz="1000" dirty="0"/>
              <a:t>, 927–976.</a:t>
            </a:r>
          </a:p>
        </p:txBody>
      </p:sp>
    </p:spTree>
    <p:extLst>
      <p:ext uri="{BB962C8B-B14F-4D97-AF65-F5344CB8AC3E}">
        <p14:creationId xmlns:p14="http://schemas.microsoft.com/office/powerpoint/2010/main" val="26664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CA50-F930-4513-895D-1BB2F234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C3593-7393-4D28-8DD1-FF5A0DC44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Ad-hoc</a:t>
            </a:r>
            <a:r>
              <a:rPr lang="en-US" sz="2400" dirty="0"/>
              <a:t> vs </a:t>
            </a:r>
            <a:r>
              <a:rPr lang="en-US" sz="2400" b="1" dirty="0">
                <a:solidFill>
                  <a:srgbClr val="FF0000"/>
                </a:solidFill>
              </a:rPr>
              <a:t>non ad-hoc </a:t>
            </a:r>
            <a:r>
              <a:rPr lang="en-US" sz="2400" dirty="0"/>
              <a:t>methods</a:t>
            </a:r>
          </a:p>
          <a:p>
            <a:pPr lvl="1"/>
            <a:r>
              <a:rPr lang="en-US" sz="2000" dirty="0"/>
              <a:t>DM can be replaced by utility/value function in non ad-hoc methods.</a:t>
            </a:r>
          </a:p>
          <a:p>
            <a:pPr lvl="1"/>
            <a:r>
              <a:rPr lang="en-US" sz="2000" dirty="0"/>
              <a:t>In ad-hoc methods, this is not possible </a:t>
            </a:r>
          </a:p>
          <a:p>
            <a:pPr lvl="2"/>
            <a:r>
              <a:rPr lang="en-US" sz="2000" dirty="0"/>
              <a:t>E.g., reference points cannot be adjusted via utility/value functions during the interactive solution process.</a:t>
            </a:r>
          </a:p>
          <a:p>
            <a:endParaRPr lang="en-US" dirty="0"/>
          </a:p>
          <a:p>
            <a:r>
              <a:rPr lang="en-US" sz="2400" dirty="0"/>
              <a:t>Two phases of interactive solution processes:</a:t>
            </a:r>
          </a:p>
          <a:p>
            <a:pPr lvl="1"/>
            <a:r>
              <a:rPr lang="en-US" sz="2000" dirty="0"/>
              <a:t>In the </a:t>
            </a:r>
            <a:r>
              <a:rPr lang="en-US" sz="2000" b="1" dirty="0">
                <a:solidFill>
                  <a:srgbClr val="FF0000"/>
                </a:solidFill>
              </a:rPr>
              <a:t>learning phase</a:t>
            </a:r>
            <a:r>
              <a:rPr lang="en-US" sz="2000" dirty="0"/>
              <a:t>, the DM explores different solutions to identify a </a:t>
            </a:r>
            <a:r>
              <a:rPr lang="en-US" sz="2000" b="1" dirty="0">
                <a:solidFill>
                  <a:srgbClr val="FF0000"/>
                </a:solidFill>
              </a:rPr>
              <a:t>region of interest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In the </a:t>
            </a:r>
            <a:r>
              <a:rPr lang="en-US" sz="2000" b="1" dirty="0">
                <a:solidFill>
                  <a:srgbClr val="FF0000"/>
                </a:solidFill>
              </a:rPr>
              <a:t>decision phase</a:t>
            </a:r>
            <a:r>
              <a:rPr lang="en-US" sz="2000" dirty="0"/>
              <a:t>, the DM fine-tunes the search in the region of interest to find the </a:t>
            </a:r>
            <a:r>
              <a:rPr lang="en-US" sz="2000" b="1" dirty="0">
                <a:solidFill>
                  <a:srgbClr val="FF0000"/>
                </a:solidFill>
              </a:rPr>
              <a:t>most preferred solution</a:t>
            </a:r>
            <a:r>
              <a:rPr lang="en-US" sz="2000" dirty="0"/>
              <a:t>.</a:t>
            </a:r>
            <a:endParaRPr lang="fi-FI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5B63-7377-4A0B-84E8-03B760C5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7980-28D1-4288-AB22-BF68A874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to assess and compare interactive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6FCCB-5347-437F-958E-A0BAE5E5C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982" y="1772865"/>
            <a:ext cx="11610109" cy="4392612"/>
          </a:xfrm>
        </p:spPr>
        <p:txBody>
          <a:bodyPr/>
          <a:lstStyle/>
          <a:p>
            <a:pPr marL="385763" lvl="1" indent="0">
              <a:lnSpc>
                <a:spcPct val="100000"/>
              </a:lnSpc>
              <a:buNone/>
            </a:pPr>
            <a:endParaRPr lang="en-US" b="1" dirty="0"/>
          </a:p>
          <a:p>
            <a:pPr marL="385763" lvl="1" indent="0">
              <a:lnSpc>
                <a:spcPct val="100000"/>
              </a:lnSpc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800" b="1" dirty="0"/>
              <a:t>How to select an interactive method to apply in real-world applications?</a:t>
            </a:r>
          </a:p>
          <a:p>
            <a:pPr marL="0" indent="0" algn="ctr">
              <a:buNone/>
            </a:pPr>
            <a:r>
              <a:rPr lang="en-US" sz="2800" b="1" dirty="0"/>
              <a:t>How to assess their performances?</a:t>
            </a:r>
          </a:p>
          <a:p>
            <a:pPr marL="0" indent="0" algn="ctr">
              <a:buNone/>
            </a:pPr>
            <a:r>
              <a:rPr lang="en-US" sz="2800" b="1" dirty="0"/>
              <a:t>How to compare them?</a:t>
            </a:r>
          </a:p>
          <a:p>
            <a:pPr marL="0" indent="0" algn="ctr">
              <a:buNone/>
            </a:pPr>
            <a:r>
              <a:rPr lang="en-US" sz="2800" b="1" dirty="0"/>
              <a:t>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CB4BD-EBAA-435F-8D53-40FF0F80E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3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EFDD-6BFB-42FC-AA7E-D07EB837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652B0-85D1-4923-BC2F-475ECBA91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Systematic review of assessing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b="1" dirty="0"/>
              <a:t>Desirable properties of interactive methods</a:t>
            </a:r>
          </a:p>
          <a:p>
            <a:pPr marL="269875" lvl="1" indent="0">
              <a:lnSpc>
                <a:spcPct val="200000"/>
              </a:lnSpc>
              <a:buNone/>
            </a:pPr>
            <a:r>
              <a:rPr lang="en-US" b="1" dirty="0"/>
              <a:t>Challenges in comparing interactive methods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Comparing with artificial decision makers (ADMs)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Comparing with human decision makers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1BD4D-7B10-48F5-BDD0-A2C15DF4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38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interactive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Which </a:t>
            </a:r>
            <a:r>
              <a:rPr lang="en-US" sz="2200" b="1" dirty="0">
                <a:solidFill>
                  <a:schemeClr val="tx2"/>
                </a:solidFill>
              </a:rPr>
              <a:t>method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is the </a:t>
            </a:r>
            <a:r>
              <a:rPr lang="en-US" sz="2200" b="1" dirty="0">
                <a:solidFill>
                  <a:schemeClr val="tx2"/>
                </a:solidFill>
              </a:rPr>
              <a:t>most suitable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/>
              <a:t>one to apply for a given problem?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sz="2200" dirty="0"/>
              <a:t>We conducted an extensive literature survey*on the assessment of interactive multiobjective optimization methods.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What has been done in assessing interactive methods?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What has been measured and how?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What could be measured?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Desirable properties </a:t>
            </a:r>
            <a:r>
              <a:rPr lang="en-US" sz="2000" dirty="0"/>
              <a:t>that characterize the performance of interactive methods.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425" y="6381551"/>
            <a:ext cx="110167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effectLst/>
                <a:ea typeface="Arial" panose="020B0604020202020204" pitchFamily="34" charset="0"/>
              </a:rPr>
              <a:t>* Afsar, B., Miettinen, K., &amp;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F. (2021). </a:t>
            </a:r>
            <a:r>
              <a:rPr lang="en-US" sz="1000" dirty="0">
                <a:effectLst/>
                <a:ea typeface="Arial" panose="020B0604020202020204" pitchFamily="34" charset="0"/>
              </a:rPr>
              <a:t>Assessing the performance of interactive multiobjective optimization methods: A survey. </a:t>
            </a:r>
            <a:r>
              <a:rPr lang="en-US" sz="1000" i="1" dirty="0">
                <a:effectLst/>
                <a:ea typeface="Arial" panose="020B0604020202020204" pitchFamily="34" charset="0"/>
              </a:rPr>
              <a:t>ACM Computing Surveys, </a:t>
            </a:r>
            <a:r>
              <a:rPr lang="en-US" sz="1000" dirty="0">
                <a:effectLst/>
                <a:ea typeface="Arial" panose="020B0604020202020204" pitchFamily="34" charset="0"/>
              </a:rPr>
              <a:t>54(4), article 85, 1-27.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199A-B4BC-4844-BC6F-A2A018F865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 of interactive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8965" indent="-456565"/>
            <a:r>
              <a:rPr lang="en-US" sz="2200" dirty="0"/>
              <a:t>General properties*:</a:t>
            </a:r>
          </a:p>
          <a:p>
            <a:pPr marL="608965" indent="-456565">
              <a:lnSpc>
                <a:spcPct val="114999"/>
              </a:lnSpc>
            </a:pPr>
            <a:endParaRPr lang="en-US" dirty="0"/>
          </a:p>
          <a:p>
            <a:pPr marL="795655" indent="0">
              <a:lnSpc>
                <a:spcPct val="150000"/>
              </a:lnSpc>
              <a:buNone/>
            </a:pPr>
            <a:r>
              <a:rPr lang="en-US" sz="2000" b="1" i="1" dirty="0"/>
              <a:t>GP</a:t>
            </a:r>
            <a:r>
              <a:rPr lang="en-US" sz="2000" b="1" i="1" baseline="-25000" dirty="0"/>
              <a:t>1 </a:t>
            </a:r>
            <a:r>
              <a:rPr lang="en-US" sz="2000" dirty="0"/>
              <a:t>- The method </a:t>
            </a:r>
            <a:r>
              <a:rPr lang="en-US" sz="2000" b="1" dirty="0">
                <a:solidFill>
                  <a:schemeClr val="tx2"/>
                </a:solidFill>
              </a:rPr>
              <a:t>captures the preferences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of the DM. </a:t>
            </a:r>
          </a:p>
          <a:p>
            <a:pPr marL="795655" indent="0">
              <a:lnSpc>
                <a:spcPct val="150000"/>
              </a:lnSpc>
              <a:buNone/>
            </a:pPr>
            <a:r>
              <a:rPr lang="en-US" sz="2000" b="1" i="1" dirty="0"/>
              <a:t>GP</a:t>
            </a:r>
            <a:r>
              <a:rPr lang="en-US" sz="2000" b="1" i="1" baseline="-25000" dirty="0"/>
              <a:t>2</a:t>
            </a:r>
            <a:r>
              <a:rPr lang="en-US" sz="2000" i="1" baseline="-25000" dirty="0"/>
              <a:t> </a:t>
            </a:r>
            <a:r>
              <a:rPr lang="en-US" sz="2000" dirty="0"/>
              <a:t>- The method sets as </a:t>
            </a:r>
            <a:r>
              <a:rPr lang="en-US" sz="2000" b="1" dirty="0">
                <a:solidFill>
                  <a:schemeClr val="tx2"/>
                </a:solidFill>
              </a:rPr>
              <a:t>low cognitive load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on the DM as possible.</a:t>
            </a:r>
          </a:p>
          <a:p>
            <a:pPr marL="795655" indent="0">
              <a:lnSpc>
                <a:spcPct val="150000"/>
              </a:lnSpc>
              <a:buNone/>
            </a:pPr>
            <a:r>
              <a:rPr lang="en-US" sz="2000" b="1" i="1" dirty="0"/>
              <a:t>GP</a:t>
            </a:r>
            <a:r>
              <a:rPr lang="en-US" sz="2000" b="1" i="1" baseline="-25000" dirty="0"/>
              <a:t>3 </a:t>
            </a:r>
            <a:r>
              <a:rPr lang="en-US" sz="2000" dirty="0"/>
              <a:t>- </a:t>
            </a:r>
            <a:r>
              <a:rPr lang="en-US" sz="2000" b="1" dirty="0">
                <a:solidFill>
                  <a:schemeClr val="tx2"/>
                </a:solidFill>
              </a:rPr>
              <a:t>A user interface </a:t>
            </a:r>
            <a:r>
              <a:rPr lang="en-US" sz="2000" dirty="0"/>
              <a:t>supports the DM in problem solving.  </a:t>
            </a:r>
          </a:p>
          <a:p>
            <a:pPr marL="795655" indent="0">
              <a:lnSpc>
                <a:spcPct val="150000"/>
              </a:lnSpc>
              <a:buNone/>
            </a:pPr>
            <a:r>
              <a:rPr lang="en-US" sz="2000" b="1" i="1" dirty="0"/>
              <a:t>GP</a:t>
            </a:r>
            <a:r>
              <a:rPr lang="en-US" sz="2000" b="1" i="1" baseline="-25000" dirty="0"/>
              <a:t>4 </a:t>
            </a:r>
            <a:r>
              <a:rPr lang="en-US" sz="2000" dirty="0"/>
              <a:t>- The DM feels </a:t>
            </a:r>
            <a:r>
              <a:rPr lang="en-US" sz="2000" b="1" dirty="0">
                <a:solidFill>
                  <a:schemeClr val="tx2"/>
                </a:solidFill>
              </a:rPr>
              <a:t>being in control </a:t>
            </a:r>
            <a:r>
              <a:rPr lang="en-US" sz="2000" dirty="0"/>
              <a:t>while interacting with the method.</a:t>
            </a:r>
          </a:p>
          <a:p>
            <a:pPr marL="795655" indent="0">
              <a:lnSpc>
                <a:spcPct val="150000"/>
              </a:lnSpc>
              <a:buNone/>
            </a:pPr>
            <a:r>
              <a:rPr lang="en-US" sz="2000" b="1" i="1" dirty="0"/>
              <a:t>GP</a:t>
            </a:r>
            <a:r>
              <a:rPr lang="en-US" sz="2000" b="1" i="1" baseline="-25000" dirty="0"/>
              <a:t>5</a:t>
            </a:r>
            <a:r>
              <a:rPr lang="en-US" sz="2000" i="1" baseline="-25000" dirty="0"/>
              <a:t> </a:t>
            </a:r>
            <a:r>
              <a:rPr lang="en-US" sz="2000" dirty="0"/>
              <a:t>- The method </a:t>
            </a:r>
            <a:r>
              <a:rPr lang="en-US" sz="2000" b="1" dirty="0">
                <a:solidFill>
                  <a:schemeClr val="tx2"/>
                </a:solidFill>
              </a:rPr>
              <a:t>prevents premature termination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of the overall solution process. 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199A-B4BC-4844-BC6F-A2A018F86532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727115-E7E1-E1AA-268F-2BC70B711997}"/>
              </a:ext>
            </a:extLst>
          </p:cNvPr>
          <p:cNvSpPr/>
          <p:nvPr/>
        </p:nvSpPr>
        <p:spPr>
          <a:xfrm>
            <a:off x="479425" y="6381551"/>
            <a:ext cx="110167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effectLst/>
                <a:ea typeface="Arial" panose="020B0604020202020204" pitchFamily="34" charset="0"/>
              </a:rPr>
              <a:t>* Afsar, B., Miettinen, K., &amp;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F. (2021). </a:t>
            </a:r>
            <a:r>
              <a:rPr lang="en-US" sz="1000" dirty="0">
                <a:effectLst/>
                <a:ea typeface="Arial" panose="020B0604020202020204" pitchFamily="34" charset="0"/>
              </a:rPr>
              <a:t>Assessing the performance of interactive multiobjective optimization methods: A survey. </a:t>
            </a:r>
            <a:r>
              <a:rPr lang="en-US" sz="1000" i="1" dirty="0">
                <a:effectLst/>
                <a:ea typeface="Arial" panose="020B0604020202020204" pitchFamily="34" charset="0"/>
              </a:rPr>
              <a:t>ACM Computing Surveys, </a:t>
            </a:r>
            <a:r>
              <a:rPr lang="en-US" sz="1000" dirty="0">
                <a:effectLst/>
                <a:ea typeface="Arial" panose="020B0604020202020204" pitchFamily="34" charset="0"/>
              </a:rPr>
              <a:t>54(4), article 85, 1-27.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50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 of interactive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8965" indent="-456565"/>
            <a:r>
              <a:rPr lang="en-US" sz="2200" dirty="0"/>
              <a:t>Desirable properties for the </a:t>
            </a:r>
            <a:r>
              <a:rPr lang="en-US" sz="2200" b="1" dirty="0">
                <a:solidFill>
                  <a:schemeClr val="tx2"/>
                </a:solidFill>
              </a:rPr>
              <a:t>learning phase*:</a:t>
            </a:r>
            <a:endParaRPr lang="en-US" sz="2200" dirty="0"/>
          </a:p>
          <a:p>
            <a:pPr marL="795655" indent="0">
              <a:lnSpc>
                <a:spcPct val="150000"/>
              </a:lnSpc>
              <a:buNone/>
            </a:pPr>
            <a:r>
              <a:rPr lang="en-US" b="1" i="1" dirty="0"/>
              <a:t>LP</a:t>
            </a:r>
            <a:r>
              <a:rPr lang="en-US" b="1" i="1" baseline="-25000" dirty="0"/>
              <a:t>1</a:t>
            </a:r>
            <a:r>
              <a:rPr lang="en-US" i="1" baseline="-25000" dirty="0"/>
              <a:t> </a:t>
            </a:r>
            <a:r>
              <a:rPr lang="en-US" dirty="0"/>
              <a:t>- The method helps the DM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avoid anchoring</a:t>
            </a:r>
            <a:r>
              <a:rPr lang="en-US" dirty="0"/>
              <a:t>.  </a:t>
            </a:r>
          </a:p>
          <a:p>
            <a:pPr marL="795655" indent="0">
              <a:lnSpc>
                <a:spcPct val="150000"/>
              </a:lnSpc>
              <a:buNone/>
            </a:pPr>
            <a:r>
              <a:rPr lang="en-US" b="1" i="1" dirty="0"/>
              <a:t>LP</a:t>
            </a:r>
            <a:r>
              <a:rPr lang="en-US" b="1" i="1" baseline="-25000" dirty="0"/>
              <a:t>2</a:t>
            </a:r>
            <a:r>
              <a:rPr lang="en-US" i="1" baseline="-25000" dirty="0"/>
              <a:t> </a:t>
            </a:r>
            <a:r>
              <a:rPr lang="en-US" dirty="0"/>
              <a:t>- The method allows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exploring any part of the Pareto optimal (PO) </a:t>
            </a:r>
            <a:r>
              <a:rPr lang="en-US" dirty="0"/>
              <a:t>set.</a:t>
            </a:r>
          </a:p>
          <a:p>
            <a:pPr marL="795655" indent="0">
              <a:lnSpc>
                <a:spcPct val="150000"/>
              </a:lnSpc>
              <a:buNone/>
            </a:pPr>
            <a:r>
              <a:rPr lang="en-US" b="1" i="1" dirty="0"/>
              <a:t>LP</a:t>
            </a:r>
            <a:r>
              <a:rPr lang="en-US" b="1" i="1" baseline="-25000" dirty="0"/>
              <a:t>3</a:t>
            </a:r>
            <a:r>
              <a:rPr lang="en-US" i="1" baseline="-25000" dirty="0"/>
              <a:t> </a:t>
            </a:r>
            <a:r>
              <a:rPr lang="en-US" dirty="0"/>
              <a:t>- The method easily </a:t>
            </a:r>
            <a:r>
              <a:rPr lang="en-US" b="1" dirty="0">
                <a:solidFill>
                  <a:schemeClr val="tx2"/>
                </a:solidFill>
              </a:rPr>
              <a:t>changes the area explored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as a response to a change in the preference information given by the DM.</a:t>
            </a:r>
          </a:p>
          <a:p>
            <a:pPr marL="795655" indent="0">
              <a:lnSpc>
                <a:spcPct val="150000"/>
              </a:lnSpc>
              <a:buNone/>
            </a:pPr>
            <a:r>
              <a:rPr lang="en-US" b="1" i="1" dirty="0"/>
              <a:t>LP</a:t>
            </a:r>
            <a:r>
              <a:rPr lang="en-US" b="1" i="1" baseline="-25000" dirty="0"/>
              <a:t>4</a:t>
            </a:r>
            <a:r>
              <a:rPr lang="en-US" i="1" baseline="-25000" dirty="0"/>
              <a:t> </a:t>
            </a:r>
            <a:r>
              <a:rPr lang="en-US" dirty="0"/>
              <a:t>- The method allows the DM to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learn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about the </a:t>
            </a:r>
            <a:r>
              <a:rPr lang="en-US" b="1" dirty="0">
                <a:solidFill>
                  <a:schemeClr val="tx2"/>
                </a:solidFill>
              </a:rPr>
              <a:t>conflict degree and tradeoffs among the objectives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in each part of the PO set explored.</a:t>
            </a:r>
          </a:p>
          <a:p>
            <a:pPr marL="795655" indent="0">
              <a:lnSpc>
                <a:spcPct val="150000"/>
              </a:lnSpc>
              <a:buNone/>
            </a:pPr>
            <a:r>
              <a:rPr lang="en-US" b="1" i="1" dirty="0"/>
              <a:t>LP</a:t>
            </a:r>
            <a:r>
              <a:rPr lang="en-US" b="1" i="1" baseline="-25000" dirty="0"/>
              <a:t>5</a:t>
            </a:r>
            <a:r>
              <a:rPr lang="en-US" i="1" baseline="-25000" dirty="0"/>
              <a:t> </a:t>
            </a:r>
            <a:r>
              <a:rPr lang="en-US" dirty="0"/>
              <a:t>- The method properly handles </a:t>
            </a:r>
            <a:r>
              <a:rPr lang="en-US" b="1" dirty="0">
                <a:solidFill>
                  <a:schemeClr val="tx2"/>
                </a:solidFill>
              </a:rPr>
              <a:t>uncertainty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of the information provided by the DM. </a:t>
            </a:r>
          </a:p>
          <a:p>
            <a:pPr marL="795655" indent="0">
              <a:lnSpc>
                <a:spcPct val="150000"/>
              </a:lnSpc>
              <a:buNone/>
            </a:pPr>
            <a:r>
              <a:rPr lang="en-US" b="1" i="1" dirty="0"/>
              <a:t>LP</a:t>
            </a:r>
            <a:r>
              <a:rPr lang="en-US" b="1" i="1" baseline="-25000" dirty="0"/>
              <a:t>6</a:t>
            </a:r>
            <a:r>
              <a:rPr lang="en-US" i="1" baseline="-25000" dirty="0"/>
              <a:t> </a:t>
            </a:r>
            <a:r>
              <a:rPr lang="en-US" dirty="0"/>
              <a:t>- The method allows the DM to find one's </a:t>
            </a:r>
            <a:r>
              <a:rPr lang="en-US" b="1" dirty="0">
                <a:solidFill>
                  <a:schemeClr val="tx2"/>
                </a:solidFill>
              </a:rPr>
              <a:t>region of interest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at the end of the learning phase.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199A-B4BC-4844-BC6F-A2A018F86532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B2674-25DF-57C6-8C09-44607092143F}"/>
              </a:ext>
            </a:extLst>
          </p:cNvPr>
          <p:cNvSpPr/>
          <p:nvPr/>
        </p:nvSpPr>
        <p:spPr>
          <a:xfrm>
            <a:off x="479425" y="6381551"/>
            <a:ext cx="110167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effectLst/>
                <a:ea typeface="Arial" panose="020B0604020202020204" pitchFamily="34" charset="0"/>
              </a:rPr>
              <a:t>* Afsar, B., Miettinen, K., &amp; </a:t>
            </a:r>
            <a:r>
              <a:rPr lang="fi-FI" sz="1000" dirty="0" err="1">
                <a:effectLst/>
                <a:ea typeface="Arial" panose="020B0604020202020204" pitchFamily="34" charset="0"/>
              </a:rPr>
              <a:t>Ruiz</a:t>
            </a:r>
            <a:r>
              <a:rPr lang="fi-FI" sz="1000" dirty="0">
                <a:effectLst/>
                <a:ea typeface="Arial" panose="020B0604020202020204" pitchFamily="34" charset="0"/>
              </a:rPr>
              <a:t>, F. (2021). </a:t>
            </a:r>
            <a:r>
              <a:rPr lang="en-US" sz="1000" dirty="0">
                <a:effectLst/>
                <a:ea typeface="Arial" panose="020B0604020202020204" pitchFamily="34" charset="0"/>
              </a:rPr>
              <a:t>Assessing the performance of interactive multiobjective optimization methods: A survey. </a:t>
            </a:r>
            <a:r>
              <a:rPr lang="en-US" sz="1000" i="1" dirty="0">
                <a:effectLst/>
                <a:ea typeface="Arial" panose="020B0604020202020204" pitchFamily="34" charset="0"/>
              </a:rPr>
              <a:t>ACM Computing Surveys, </a:t>
            </a:r>
            <a:r>
              <a:rPr lang="en-US" sz="1000" dirty="0">
                <a:effectLst/>
                <a:ea typeface="Arial" panose="020B0604020202020204" pitchFamily="34" charset="0"/>
              </a:rPr>
              <a:t>54(4), article 85, 1-27.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661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6B6CF750F564C89ED5D293634A9D2" ma:contentTypeVersion="16" ma:contentTypeDescription="Create a new document." ma:contentTypeScope="" ma:versionID="8346f01a4ef3f34ddec8d23d8edc4c3d">
  <xsd:schema xmlns:xsd="http://www.w3.org/2001/XMLSchema" xmlns:xs="http://www.w3.org/2001/XMLSchema" xmlns:p="http://schemas.microsoft.com/office/2006/metadata/properties" xmlns:ns2="d69a2543-cc28-46c8-b244-a0513c19581c" xmlns:ns3="c2f59b0e-e001-4d85-b90c-0afdbc996ac2" targetNamespace="http://schemas.microsoft.com/office/2006/metadata/properties" ma:root="true" ma:fieldsID="30a7430edb4d30b8ec633a5257373d09" ns2:_="" ns3:_="">
    <xsd:import namespace="d69a2543-cc28-46c8-b244-a0513c19581c"/>
    <xsd:import namespace="c2f59b0e-e001-4d85-b90c-0afdbc996a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a2543-cc28-46c8-b244-a0513c195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59b0e-e001-4d85-b90c-0afdbc996a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b90782-1f8d-4211-b588-e96dcff01491}" ma:internalName="TaxCatchAll" ma:showField="CatchAllData" ma:web="c2f59b0e-e001-4d85-b90c-0afdbc996a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f59b0e-e001-4d85-b90c-0afdbc996ac2" xsi:nil="true"/>
    <lcf76f155ced4ddcb4097134ff3c332f xmlns="d69a2543-cc28-46c8-b244-a0513c1958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FB929-422A-4072-AF5E-4467F33F8D00}"/>
</file>

<file path=customXml/itemProps2.xml><?xml version="1.0" encoding="utf-8"?>
<ds:datastoreItem xmlns:ds="http://schemas.openxmlformats.org/officeDocument/2006/customXml" ds:itemID="{6B6D63B8-07B8-49AD-A6EC-006EA5831F82}"/>
</file>

<file path=customXml/itemProps3.xml><?xml version="1.0" encoding="utf-8"?>
<ds:datastoreItem xmlns:ds="http://schemas.openxmlformats.org/officeDocument/2006/customXml" ds:itemID="{50B69544-7A9D-48C3-9BD7-5C8AA5EBF1B3}"/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1440</TotalTime>
  <Words>2456</Words>
  <Application>Microsoft Office PowerPoint</Application>
  <PresentationFormat>Widescreen</PresentationFormat>
  <Paragraphs>286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Aleo</vt:lpstr>
      <vt:lpstr>Calibri</vt:lpstr>
      <vt:lpstr>Lato</vt:lpstr>
      <vt:lpstr>Lato Black</vt:lpstr>
      <vt:lpstr>Wingdings</vt:lpstr>
      <vt:lpstr>jyo</vt:lpstr>
      <vt:lpstr>Latest Advancements in Assessing and Comparing Interactive Multiobjective Optimization Methods </vt:lpstr>
      <vt:lpstr>Outline</vt:lpstr>
      <vt:lpstr>Introduction</vt:lpstr>
      <vt:lpstr>Introduction</vt:lpstr>
      <vt:lpstr>Motivation to assess and compare interactive methods</vt:lpstr>
      <vt:lpstr>Outline</vt:lpstr>
      <vt:lpstr>Comparing interactive methods</vt:lpstr>
      <vt:lpstr>Desirable properties of interactive methods</vt:lpstr>
      <vt:lpstr>Desirable properties of interactive methods</vt:lpstr>
      <vt:lpstr>Desirable properties of interactive methods</vt:lpstr>
      <vt:lpstr>Challenges in comparing interactive methods*</vt:lpstr>
      <vt:lpstr>Outline</vt:lpstr>
      <vt:lpstr>Comparing with ADMs</vt:lpstr>
      <vt:lpstr>ADMs for comparing interactive evolutionary methods</vt:lpstr>
      <vt:lpstr>ADMs for comparing interactive evolutionary methods</vt:lpstr>
      <vt:lpstr>Performance evaluation</vt:lpstr>
      <vt:lpstr>Outline</vt:lpstr>
      <vt:lpstr>Comparing with human DMs</vt:lpstr>
      <vt:lpstr>Experimental studies to compare interactive methods with human participants</vt:lpstr>
      <vt:lpstr>Experimental design and setup</vt:lpstr>
      <vt:lpstr>Experimental design and setup</vt:lpstr>
      <vt:lpstr>Results</vt:lpstr>
      <vt:lpstr>Outline</vt:lpstr>
      <vt:lpstr>Conclusions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and Comparing the Performance of Interactive Multiobjective Optimization Methods </dc:title>
  <dc:creator>Afsar, Bekir</dc:creator>
  <cp:lastModifiedBy>Afsar, Bekir</cp:lastModifiedBy>
  <cp:revision>1</cp:revision>
  <dcterms:created xsi:type="dcterms:W3CDTF">2022-06-13T08:33:23Z</dcterms:created>
  <dcterms:modified xsi:type="dcterms:W3CDTF">2023-06-18T20:35:15Z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0x010100B726B6CF750F564C89ED5D293634A9D2</vt:lpwstr>
  </property>
</Properties>
</file>