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sldIdLst>
    <p:sldId id="258" r:id="rId5"/>
    <p:sldId id="302" r:id="rId6"/>
    <p:sldId id="291" r:id="rId7"/>
    <p:sldId id="260" r:id="rId8"/>
    <p:sldId id="292" r:id="rId9"/>
    <p:sldId id="281" r:id="rId10"/>
    <p:sldId id="261" r:id="rId11"/>
    <p:sldId id="300" r:id="rId12"/>
    <p:sldId id="283" r:id="rId13"/>
    <p:sldId id="287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264" r:id="rId22"/>
    <p:sldId id="280" r:id="rId23"/>
    <p:sldId id="279" r:id="rId24"/>
    <p:sldId id="289" r:id="rId25"/>
    <p:sldId id="272" r:id="rId26"/>
    <p:sldId id="274" r:id="rId2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B02825-7F8C-44C6-BC83-6DB48154AA04}" v="29" dt="2023-06-18T16:35:27.759"/>
    <p1510:client id="{B846CF91-A8F0-42B6-BD11-2F62C14070BD}" v="5" dt="2023-06-18T16:06:53.5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70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árraga Maldonado, Giomara" userId="b1b76883-9f97-490e-8047-2efd58a41653" providerId="ADAL" clId="{57B02825-7F8C-44C6-BC83-6DB48154AA04}"/>
    <pc:docChg chg="undo custSel modSld">
      <pc:chgData name="Lárraga Maldonado, Giomara" userId="b1b76883-9f97-490e-8047-2efd58a41653" providerId="ADAL" clId="{57B02825-7F8C-44C6-BC83-6DB48154AA04}" dt="2023-06-18T16:37:19.233" v="34" actId="20577"/>
      <pc:docMkLst>
        <pc:docMk/>
      </pc:docMkLst>
      <pc:sldChg chg="addSp modSp">
        <pc:chgData name="Lárraga Maldonado, Giomara" userId="b1b76883-9f97-490e-8047-2efd58a41653" providerId="ADAL" clId="{57B02825-7F8C-44C6-BC83-6DB48154AA04}" dt="2023-06-18T16:16:37.946" v="3"/>
        <pc:sldMkLst>
          <pc:docMk/>
          <pc:sldMk cId="3160169369" sldId="264"/>
        </pc:sldMkLst>
        <pc:spChg chg="add mod">
          <ac:chgData name="Lárraga Maldonado, Giomara" userId="b1b76883-9f97-490e-8047-2efd58a41653" providerId="ADAL" clId="{57B02825-7F8C-44C6-BC83-6DB48154AA04}" dt="2023-06-18T16:14:52.550" v="1"/>
          <ac:spMkLst>
            <pc:docMk/>
            <pc:sldMk cId="3160169369" sldId="264"/>
            <ac:spMk id="13" creationId="{CBD8496B-66C0-D3DA-003D-79BD69490CA5}"/>
          </ac:spMkLst>
        </pc:spChg>
        <pc:picChg chg="add mod">
          <ac:chgData name="Lárraga Maldonado, Giomara" userId="b1b76883-9f97-490e-8047-2efd58a41653" providerId="ADAL" clId="{57B02825-7F8C-44C6-BC83-6DB48154AA04}" dt="2023-06-18T16:14:44.990" v="0"/>
          <ac:picMkLst>
            <pc:docMk/>
            <pc:sldMk cId="3160169369" sldId="264"/>
            <ac:picMk id="11" creationId="{CB4CDAAE-7C55-F50E-615E-20A415B2735B}"/>
          </ac:picMkLst>
        </pc:picChg>
        <pc:cxnChg chg="add mod">
          <ac:chgData name="Lárraga Maldonado, Giomara" userId="b1b76883-9f97-490e-8047-2efd58a41653" providerId="ADAL" clId="{57B02825-7F8C-44C6-BC83-6DB48154AA04}" dt="2023-06-18T16:16:09.245" v="2"/>
          <ac:cxnSpMkLst>
            <pc:docMk/>
            <pc:sldMk cId="3160169369" sldId="264"/>
            <ac:cxnSpMk id="14" creationId="{B93A75F0-C672-0C7C-49FF-988D1AC9DD1F}"/>
          </ac:cxnSpMkLst>
        </pc:cxnChg>
        <pc:cxnChg chg="add mod">
          <ac:chgData name="Lárraga Maldonado, Giomara" userId="b1b76883-9f97-490e-8047-2efd58a41653" providerId="ADAL" clId="{57B02825-7F8C-44C6-BC83-6DB48154AA04}" dt="2023-06-18T16:16:37.946" v="3"/>
          <ac:cxnSpMkLst>
            <pc:docMk/>
            <pc:sldMk cId="3160169369" sldId="264"/>
            <ac:cxnSpMk id="15" creationId="{AF98F493-F99B-23CD-4CE1-2CFD26217CB2}"/>
          </ac:cxnSpMkLst>
        </pc:cxnChg>
      </pc:sldChg>
      <pc:sldChg chg="addSp delSp modSp mod modNotesTx">
        <pc:chgData name="Lárraga Maldonado, Giomara" userId="b1b76883-9f97-490e-8047-2efd58a41653" providerId="ADAL" clId="{57B02825-7F8C-44C6-BC83-6DB48154AA04}" dt="2023-06-18T16:37:19.233" v="34" actId="20577"/>
        <pc:sldMkLst>
          <pc:docMk/>
          <pc:sldMk cId="1794881834" sldId="300"/>
        </pc:sldMkLst>
        <pc:spChg chg="add mod">
          <ac:chgData name="Lárraga Maldonado, Giomara" userId="b1b76883-9f97-490e-8047-2efd58a41653" providerId="ADAL" clId="{57B02825-7F8C-44C6-BC83-6DB48154AA04}" dt="2023-06-18T16:36:12.687" v="33"/>
          <ac:spMkLst>
            <pc:docMk/>
            <pc:sldMk cId="1794881834" sldId="300"/>
            <ac:spMk id="4" creationId="{1B6EC6A4-DFAD-F091-4788-408C3C28FD61}"/>
          </ac:spMkLst>
        </pc:spChg>
        <pc:spChg chg="mod">
          <ac:chgData name="Lárraga Maldonado, Giomara" userId="b1b76883-9f97-490e-8047-2efd58a41653" providerId="ADAL" clId="{57B02825-7F8C-44C6-BC83-6DB48154AA04}" dt="2023-06-18T16:35:18.824" v="28" actId="1076"/>
          <ac:spMkLst>
            <pc:docMk/>
            <pc:sldMk cId="1794881834" sldId="300"/>
            <ac:spMk id="17" creationId="{83D59FE3-6776-ECD5-EC9A-4A1448AA69A4}"/>
          </ac:spMkLst>
        </pc:spChg>
        <pc:spChg chg="del">
          <ac:chgData name="Lárraga Maldonado, Giomara" userId="b1b76883-9f97-490e-8047-2efd58a41653" providerId="ADAL" clId="{57B02825-7F8C-44C6-BC83-6DB48154AA04}" dt="2023-06-18T16:35:14.744" v="27" actId="478"/>
          <ac:spMkLst>
            <pc:docMk/>
            <pc:sldMk cId="1794881834" sldId="300"/>
            <ac:spMk id="18" creationId="{71ADCD38-9900-024F-9D89-FB3D8F8280CD}"/>
          </ac:spMkLst>
        </pc:spChg>
        <pc:graphicFrameChg chg="mod">
          <ac:chgData name="Lárraga Maldonado, Giomara" userId="b1b76883-9f97-490e-8047-2efd58a41653" providerId="ADAL" clId="{57B02825-7F8C-44C6-BC83-6DB48154AA04}" dt="2023-06-18T16:35:02.862" v="25" actId="1076"/>
          <ac:graphicFrameMkLst>
            <pc:docMk/>
            <pc:sldMk cId="1794881834" sldId="300"/>
            <ac:graphicFrameMk id="13" creationId="{47D2FF8A-B138-7C56-4C37-286F826C9EC2}"/>
          </ac:graphicFrameMkLst>
        </pc:graphicFrameChg>
        <pc:graphicFrameChg chg="mod">
          <ac:chgData name="Lárraga Maldonado, Giomara" userId="b1b76883-9f97-490e-8047-2efd58a41653" providerId="ADAL" clId="{57B02825-7F8C-44C6-BC83-6DB48154AA04}" dt="2023-06-18T16:35:10.109" v="26" actId="1076"/>
          <ac:graphicFrameMkLst>
            <pc:docMk/>
            <pc:sldMk cId="1794881834" sldId="300"/>
            <ac:graphicFrameMk id="14" creationId="{D4B6FA36-FFF0-7352-AC39-F87064393C0D}"/>
          </ac:graphicFrameMkLst>
        </pc:graphicFrameChg>
      </pc:sldChg>
    </pc:docChg>
  </pc:docChgLst>
  <pc:docChgLst>
    <pc:chgData name="Lárraga Maldonado, Giomara" userId="b1b76883-9f97-490e-8047-2efd58a41653" providerId="ADAL" clId="{B846CF91-A8F0-42B6-BD11-2F62C14070BD}"/>
    <pc:docChg chg="undo custSel addSld delSld modSld sldOrd">
      <pc:chgData name="Lárraga Maldonado, Giomara" userId="b1b76883-9f97-490e-8047-2efd58a41653" providerId="ADAL" clId="{B846CF91-A8F0-42B6-BD11-2F62C14070BD}" dt="2023-06-13T17:14:48.812" v="5840" actId="1076"/>
      <pc:docMkLst>
        <pc:docMk/>
      </pc:docMkLst>
      <pc:sldChg chg="modSp mod">
        <pc:chgData name="Lárraga Maldonado, Giomara" userId="b1b76883-9f97-490e-8047-2efd58a41653" providerId="ADAL" clId="{B846CF91-A8F0-42B6-BD11-2F62C14070BD}" dt="2023-06-13T09:34:02.194" v="341" actId="20577"/>
        <pc:sldMkLst>
          <pc:docMk/>
          <pc:sldMk cId="1653243170" sldId="258"/>
        </pc:sldMkLst>
        <pc:spChg chg="mod">
          <ac:chgData name="Lárraga Maldonado, Giomara" userId="b1b76883-9f97-490e-8047-2efd58a41653" providerId="ADAL" clId="{B846CF91-A8F0-42B6-BD11-2F62C14070BD}" dt="2023-06-13T09:34:02.194" v="341" actId="20577"/>
          <ac:spMkLst>
            <pc:docMk/>
            <pc:sldMk cId="1653243170" sldId="258"/>
            <ac:spMk id="8" creationId="{15391C3E-BDBA-5D08-367B-A52789B46DB7}"/>
          </ac:spMkLst>
        </pc:spChg>
      </pc:sldChg>
      <pc:sldChg chg="modSp mod">
        <pc:chgData name="Lárraga Maldonado, Giomara" userId="b1b76883-9f97-490e-8047-2efd58a41653" providerId="ADAL" clId="{B846CF91-A8F0-42B6-BD11-2F62C14070BD}" dt="2023-06-13T13:17:17.026" v="345" actId="20577"/>
        <pc:sldMkLst>
          <pc:docMk/>
          <pc:sldMk cId="3884272677" sldId="261"/>
        </pc:sldMkLst>
        <pc:spChg chg="mod">
          <ac:chgData name="Lárraga Maldonado, Giomara" userId="b1b76883-9f97-490e-8047-2efd58a41653" providerId="ADAL" clId="{B846CF91-A8F0-42B6-BD11-2F62C14070BD}" dt="2023-06-13T13:17:17.026" v="345" actId="20577"/>
          <ac:spMkLst>
            <pc:docMk/>
            <pc:sldMk cId="3884272677" sldId="261"/>
            <ac:spMk id="5" creationId="{4C4EAAD9-6BAB-9CDA-C836-9420F3585068}"/>
          </ac:spMkLst>
        </pc:spChg>
      </pc:sldChg>
      <pc:sldChg chg="modSp del mod">
        <pc:chgData name="Lárraga Maldonado, Giomara" userId="b1b76883-9f97-490e-8047-2efd58a41653" providerId="ADAL" clId="{B846CF91-A8F0-42B6-BD11-2F62C14070BD}" dt="2023-06-13T15:56:55.710" v="5102" actId="47"/>
        <pc:sldMkLst>
          <pc:docMk/>
          <pc:sldMk cId="2198588256" sldId="262"/>
        </pc:sldMkLst>
        <pc:spChg chg="mod">
          <ac:chgData name="Lárraga Maldonado, Giomara" userId="b1b76883-9f97-490e-8047-2efd58a41653" providerId="ADAL" clId="{B846CF91-A8F0-42B6-BD11-2F62C14070BD}" dt="2023-06-13T13:17:14.608" v="344" actId="20577"/>
          <ac:spMkLst>
            <pc:docMk/>
            <pc:sldMk cId="2198588256" sldId="262"/>
            <ac:spMk id="2" creationId="{E774727D-E62D-F822-EB70-D9AAC16DF020}"/>
          </ac:spMkLst>
        </pc:spChg>
      </pc:sldChg>
      <pc:sldChg chg="del">
        <pc:chgData name="Lárraga Maldonado, Giomara" userId="b1b76883-9f97-490e-8047-2efd58a41653" providerId="ADAL" clId="{B846CF91-A8F0-42B6-BD11-2F62C14070BD}" dt="2023-06-13T15:18:02.625" v="3660" actId="47"/>
        <pc:sldMkLst>
          <pc:docMk/>
          <pc:sldMk cId="780296460" sldId="263"/>
        </pc:sldMkLst>
      </pc:sldChg>
      <pc:sldChg chg="delSp modSp mod">
        <pc:chgData name="Lárraga Maldonado, Giomara" userId="b1b76883-9f97-490e-8047-2efd58a41653" providerId="ADAL" clId="{B846CF91-A8F0-42B6-BD11-2F62C14070BD}" dt="2023-06-13T15:19:44.200" v="3715"/>
        <pc:sldMkLst>
          <pc:docMk/>
          <pc:sldMk cId="3160169369" sldId="264"/>
        </pc:sldMkLst>
        <pc:spChg chg="mod">
          <ac:chgData name="Lárraga Maldonado, Giomara" userId="b1b76883-9f97-490e-8047-2efd58a41653" providerId="ADAL" clId="{B846CF91-A8F0-42B6-BD11-2F62C14070BD}" dt="2023-06-13T15:19:44.200" v="3715"/>
          <ac:spMkLst>
            <pc:docMk/>
            <pc:sldMk cId="3160169369" sldId="264"/>
            <ac:spMk id="5" creationId="{108F428B-9E67-FDEA-910F-D9070F7BEE7B}"/>
          </ac:spMkLst>
        </pc:spChg>
        <pc:spChg chg="mod">
          <ac:chgData name="Lárraga Maldonado, Giomara" userId="b1b76883-9f97-490e-8047-2efd58a41653" providerId="ADAL" clId="{B846CF91-A8F0-42B6-BD11-2F62C14070BD}" dt="2023-06-13T15:19:32.783" v="3714" actId="1076"/>
          <ac:spMkLst>
            <pc:docMk/>
            <pc:sldMk cId="3160169369" sldId="264"/>
            <ac:spMk id="24" creationId="{E33126A6-102F-F87B-0CC5-6BC7AFADAE09}"/>
          </ac:spMkLst>
        </pc:spChg>
        <pc:spChg chg="del">
          <ac:chgData name="Lárraga Maldonado, Giomara" userId="b1b76883-9f97-490e-8047-2efd58a41653" providerId="ADAL" clId="{B846CF91-A8F0-42B6-BD11-2F62C14070BD}" dt="2023-06-13T15:19:11.776" v="3675" actId="478"/>
          <ac:spMkLst>
            <pc:docMk/>
            <pc:sldMk cId="3160169369" sldId="264"/>
            <ac:spMk id="28" creationId="{7A983D5C-3B92-DCE2-B4DB-B1CCF4BDCB12}"/>
          </ac:spMkLst>
        </pc:spChg>
        <pc:picChg chg="del">
          <ac:chgData name="Lárraga Maldonado, Giomara" userId="b1b76883-9f97-490e-8047-2efd58a41653" providerId="ADAL" clId="{B846CF91-A8F0-42B6-BD11-2F62C14070BD}" dt="2023-06-13T15:19:09.395" v="3673" actId="478"/>
          <ac:picMkLst>
            <pc:docMk/>
            <pc:sldMk cId="3160169369" sldId="264"/>
            <ac:picMk id="30" creationId="{7F7361A6-FEE6-6031-7DBA-3DE6FE3BFD0A}"/>
          </ac:picMkLst>
        </pc:picChg>
        <pc:cxnChg chg="del mod">
          <ac:chgData name="Lárraga Maldonado, Giomara" userId="b1b76883-9f97-490e-8047-2efd58a41653" providerId="ADAL" clId="{B846CF91-A8F0-42B6-BD11-2F62C14070BD}" dt="2023-06-13T15:19:10.109" v="3674" actId="478"/>
          <ac:cxnSpMkLst>
            <pc:docMk/>
            <pc:sldMk cId="3160169369" sldId="264"/>
            <ac:cxnSpMk id="32" creationId="{367A712C-185C-E2FF-645D-027FEB3CA592}"/>
          </ac:cxnSpMkLst>
        </pc:cxnChg>
      </pc:sldChg>
      <pc:sldChg chg="del">
        <pc:chgData name="Lárraga Maldonado, Giomara" userId="b1b76883-9f97-490e-8047-2efd58a41653" providerId="ADAL" clId="{B846CF91-A8F0-42B6-BD11-2F62C14070BD}" dt="2023-06-13T15:18:24.807" v="3665" actId="47"/>
        <pc:sldMkLst>
          <pc:docMk/>
          <pc:sldMk cId="4138909933" sldId="271"/>
        </pc:sldMkLst>
      </pc:sldChg>
      <pc:sldChg chg="addSp delSp modSp mod modClrScheme chgLayout">
        <pc:chgData name="Lárraga Maldonado, Giomara" userId="b1b76883-9f97-490e-8047-2efd58a41653" providerId="ADAL" clId="{B846CF91-A8F0-42B6-BD11-2F62C14070BD}" dt="2023-06-13T16:21:58.805" v="5746" actId="122"/>
        <pc:sldMkLst>
          <pc:docMk/>
          <pc:sldMk cId="1542950916" sldId="272"/>
        </pc:sldMkLst>
        <pc:spChg chg="mod ord modVis">
          <ac:chgData name="Lárraga Maldonado, Giomara" userId="b1b76883-9f97-490e-8047-2efd58a41653" providerId="ADAL" clId="{B846CF91-A8F0-42B6-BD11-2F62C14070BD}" dt="2023-06-13T16:11:46.238" v="5630" actId="26606"/>
          <ac:spMkLst>
            <pc:docMk/>
            <pc:sldMk cId="1542950916" sldId="272"/>
            <ac:spMk id="2" creationId="{16C942B6-616D-E413-FF6A-2DB9BAEC4CFA}"/>
          </ac:spMkLst>
        </pc:spChg>
        <pc:spChg chg="add del mod ord">
          <ac:chgData name="Lárraga Maldonado, Giomara" userId="b1b76883-9f97-490e-8047-2efd58a41653" providerId="ADAL" clId="{B846CF91-A8F0-42B6-BD11-2F62C14070BD}" dt="2023-06-13T16:05:44.646" v="5460" actId="700"/>
          <ac:spMkLst>
            <pc:docMk/>
            <pc:sldMk cId="1542950916" sldId="272"/>
            <ac:spMk id="3" creationId="{0D7CB1A9-2AD6-8C22-2B5F-F8BD53CB5B09}"/>
          </ac:spMkLst>
        </pc:spChg>
        <pc:spChg chg="mod ord">
          <ac:chgData name="Lárraga Maldonado, Giomara" userId="b1b76883-9f97-490e-8047-2efd58a41653" providerId="ADAL" clId="{B846CF91-A8F0-42B6-BD11-2F62C14070BD}" dt="2023-06-13T16:11:46.238" v="5630" actId="26606"/>
          <ac:spMkLst>
            <pc:docMk/>
            <pc:sldMk cId="1542950916" sldId="272"/>
            <ac:spMk id="5" creationId="{9CD7DD53-626C-902B-B1F0-6C7A4D895DF2}"/>
          </ac:spMkLst>
        </pc:spChg>
        <pc:spChg chg="mod ord">
          <ac:chgData name="Lárraga Maldonado, Giomara" userId="b1b76883-9f97-490e-8047-2efd58a41653" providerId="ADAL" clId="{B846CF91-A8F0-42B6-BD11-2F62C14070BD}" dt="2023-06-13T16:11:46.238" v="5630" actId="26606"/>
          <ac:spMkLst>
            <pc:docMk/>
            <pc:sldMk cId="1542950916" sldId="272"/>
            <ac:spMk id="6" creationId="{36A3EFB2-CE5C-0419-4612-70B21AB072E2}"/>
          </ac:spMkLst>
        </pc:spChg>
        <pc:spChg chg="add del mod ord">
          <ac:chgData name="Lárraga Maldonado, Giomara" userId="b1b76883-9f97-490e-8047-2efd58a41653" providerId="ADAL" clId="{B846CF91-A8F0-42B6-BD11-2F62C14070BD}" dt="2023-06-13T16:09:57.636" v="5622" actId="700"/>
          <ac:spMkLst>
            <pc:docMk/>
            <pc:sldMk cId="1542950916" sldId="272"/>
            <ac:spMk id="7" creationId="{459451C0-6BEB-3A4A-41AB-8D22A19F76A4}"/>
          </ac:spMkLst>
        </pc:spChg>
        <pc:spChg chg="add del mod ord">
          <ac:chgData name="Lárraga Maldonado, Giomara" userId="b1b76883-9f97-490e-8047-2efd58a41653" providerId="ADAL" clId="{B846CF91-A8F0-42B6-BD11-2F62C14070BD}" dt="2023-06-13T16:10:18.080" v="5623" actId="931"/>
          <ac:spMkLst>
            <pc:docMk/>
            <pc:sldMk cId="1542950916" sldId="272"/>
            <ac:spMk id="8" creationId="{EBAD4520-2161-1BD0-0384-CB661C3CD1B1}"/>
          </ac:spMkLst>
        </pc:spChg>
        <pc:spChg chg="add del mod">
          <ac:chgData name="Lárraga Maldonado, Giomara" userId="b1b76883-9f97-490e-8047-2efd58a41653" providerId="ADAL" clId="{B846CF91-A8F0-42B6-BD11-2F62C14070BD}" dt="2023-06-13T16:11:46.238" v="5630" actId="26606"/>
          <ac:spMkLst>
            <pc:docMk/>
            <pc:sldMk cId="1542950916" sldId="272"/>
            <ac:spMk id="12" creationId="{6561A990-F2C6-768B-3AA5-A28D6601B841}"/>
          </ac:spMkLst>
        </pc:spChg>
        <pc:spChg chg="add mod">
          <ac:chgData name="Lárraga Maldonado, Giomara" userId="b1b76883-9f97-490e-8047-2efd58a41653" providerId="ADAL" clId="{B846CF91-A8F0-42B6-BD11-2F62C14070BD}" dt="2023-06-13T16:21:58.805" v="5746" actId="122"/>
          <ac:spMkLst>
            <pc:docMk/>
            <pc:sldMk cId="1542950916" sldId="272"/>
            <ac:spMk id="16" creationId="{EF1947A6-6E0F-057A-87BA-16A6CDE78C7A}"/>
          </ac:spMkLst>
        </pc:spChg>
        <pc:picChg chg="del">
          <ac:chgData name="Lárraga Maldonado, Giomara" userId="b1b76883-9f97-490e-8047-2efd58a41653" providerId="ADAL" clId="{B846CF91-A8F0-42B6-BD11-2F62C14070BD}" dt="2023-06-13T15:33:28.488" v="4667" actId="478"/>
          <ac:picMkLst>
            <pc:docMk/>
            <pc:sldMk cId="1542950916" sldId="272"/>
            <ac:picMk id="4" creationId="{C80278B6-E1ED-8010-EB3A-FD14134D2766}"/>
          </ac:picMkLst>
        </pc:picChg>
        <pc:picChg chg="add del mod">
          <ac:chgData name="Lárraga Maldonado, Giomara" userId="b1b76883-9f97-490e-8047-2efd58a41653" providerId="ADAL" clId="{B846CF91-A8F0-42B6-BD11-2F62C14070BD}" dt="2023-06-13T16:11:31.843" v="5627" actId="478"/>
          <ac:picMkLst>
            <pc:docMk/>
            <pc:sldMk cId="1542950916" sldId="272"/>
            <ac:picMk id="10" creationId="{5F22A5D1-BC85-4DF9-D2F6-E89C8A7B1891}"/>
          </ac:picMkLst>
        </pc:picChg>
        <pc:picChg chg="add mod">
          <ac:chgData name="Lárraga Maldonado, Giomara" userId="b1b76883-9f97-490e-8047-2efd58a41653" providerId="ADAL" clId="{B846CF91-A8F0-42B6-BD11-2F62C14070BD}" dt="2023-06-13T16:21:51.908" v="5744" actId="1076"/>
          <ac:picMkLst>
            <pc:docMk/>
            <pc:sldMk cId="1542950916" sldId="272"/>
            <ac:picMk id="13" creationId="{4E8DD6FF-06AA-198B-ED01-19F99684D04C}"/>
          </ac:picMkLst>
        </pc:picChg>
        <pc:picChg chg="add del">
          <ac:chgData name="Lárraga Maldonado, Giomara" userId="b1b76883-9f97-490e-8047-2efd58a41653" providerId="ADAL" clId="{B846CF91-A8F0-42B6-BD11-2F62C14070BD}" dt="2023-06-13T16:11:46.237" v="5629" actId="26606"/>
          <ac:picMkLst>
            <pc:docMk/>
            <pc:sldMk cId="1542950916" sldId="272"/>
            <ac:picMk id="14" creationId="{D2F2E7D9-792F-A2FD-B30C-C2064BB8D8AD}"/>
          </ac:picMkLst>
        </pc:picChg>
      </pc:sldChg>
      <pc:sldChg chg="addSp delSp modSp mod">
        <pc:chgData name="Lárraga Maldonado, Giomara" userId="b1b76883-9f97-490e-8047-2efd58a41653" providerId="ADAL" clId="{B846CF91-A8F0-42B6-BD11-2F62C14070BD}" dt="2023-06-13T17:14:48.812" v="5840" actId="1076"/>
        <pc:sldMkLst>
          <pc:docMk/>
          <pc:sldMk cId="1407553964" sldId="274"/>
        </pc:sldMkLst>
        <pc:spChg chg="del mod topLvl">
          <ac:chgData name="Lárraga Maldonado, Giomara" userId="b1b76883-9f97-490e-8047-2efd58a41653" providerId="ADAL" clId="{B846CF91-A8F0-42B6-BD11-2F62C14070BD}" dt="2023-06-13T16:13:23.402" v="5641" actId="478"/>
          <ac:spMkLst>
            <pc:docMk/>
            <pc:sldMk cId="1407553964" sldId="274"/>
            <ac:spMk id="4" creationId="{FD0F97F9-78EA-1E57-DA2A-09C9BB06C636}"/>
          </ac:spMkLst>
        </pc:spChg>
        <pc:spChg chg="add del mod">
          <ac:chgData name="Lárraga Maldonado, Giomara" userId="b1b76883-9f97-490e-8047-2efd58a41653" providerId="ADAL" clId="{B846CF91-A8F0-42B6-BD11-2F62C14070BD}" dt="2023-06-13T16:19:53.858" v="5736" actId="20577"/>
          <ac:spMkLst>
            <pc:docMk/>
            <pc:sldMk cId="1407553964" sldId="274"/>
            <ac:spMk id="5" creationId="{01F6D2BC-0951-72D9-95BD-C81F4C13E11E}"/>
          </ac:spMkLst>
        </pc:spChg>
        <pc:spChg chg="del mod topLvl">
          <ac:chgData name="Lárraga Maldonado, Giomara" userId="b1b76883-9f97-490e-8047-2efd58a41653" providerId="ADAL" clId="{B846CF91-A8F0-42B6-BD11-2F62C14070BD}" dt="2023-06-13T16:13:21.791" v="5640" actId="478"/>
          <ac:spMkLst>
            <pc:docMk/>
            <pc:sldMk cId="1407553964" sldId="274"/>
            <ac:spMk id="9" creationId="{D3342FAB-F236-A546-970A-0F6677408C0A}"/>
          </ac:spMkLst>
        </pc:spChg>
        <pc:spChg chg="del mod topLvl">
          <ac:chgData name="Lárraga Maldonado, Giomara" userId="b1b76883-9f97-490e-8047-2efd58a41653" providerId="ADAL" clId="{B846CF91-A8F0-42B6-BD11-2F62C14070BD}" dt="2023-06-13T16:13:28.945" v="5643" actId="478"/>
          <ac:spMkLst>
            <pc:docMk/>
            <pc:sldMk cId="1407553964" sldId="274"/>
            <ac:spMk id="13" creationId="{05216750-267C-17A1-8FCF-0525B8DFD1EF}"/>
          </ac:spMkLst>
        </pc:spChg>
        <pc:spChg chg="del mod topLvl">
          <ac:chgData name="Lárraga Maldonado, Giomara" userId="b1b76883-9f97-490e-8047-2efd58a41653" providerId="ADAL" clId="{B846CF91-A8F0-42B6-BD11-2F62C14070BD}" dt="2023-06-13T16:13:27.341" v="5642" actId="478"/>
          <ac:spMkLst>
            <pc:docMk/>
            <pc:sldMk cId="1407553964" sldId="274"/>
            <ac:spMk id="16" creationId="{D1C68C25-AFB1-3278-5055-4DE980E96EAE}"/>
          </ac:spMkLst>
        </pc:spChg>
        <pc:spChg chg="del mod topLvl">
          <ac:chgData name="Lárraga Maldonado, Giomara" userId="b1b76883-9f97-490e-8047-2efd58a41653" providerId="ADAL" clId="{B846CF91-A8F0-42B6-BD11-2F62C14070BD}" dt="2023-06-13T16:13:36.232" v="5646" actId="478"/>
          <ac:spMkLst>
            <pc:docMk/>
            <pc:sldMk cId="1407553964" sldId="274"/>
            <ac:spMk id="20" creationId="{125BF19C-472C-6ED4-7186-F750AD233865}"/>
          </ac:spMkLst>
        </pc:spChg>
        <pc:spChg chg="add del mod">
          <ac:chgData name="Lárraga Maldonado, Giomara" userId="b1b76883-9f97-490e-8047-2efd58a41653" providerId="ADAL" clId="{B846CF91-A8F0-42B6-BD11-2F62C14070BD}" dt="2023-06-13T16:15:29.079" v="5677" actId="478"/>
          <ac:spMkLst>
            <pc:docMk/>
            <pc:sldMk cId="1407553964" sldId="274"/>
            <ac:spMk id="24" creationId="{73B7314F-87F1-9845-79AC-678F8A0A4A88}"/>
          </ac:spMkLst>
        </pc:spChg>
        <pc:spChg chg="add mod">
          <ac:chgData name="Lárraga Maldonado, Giomara" userId="b1b76883-9f97-490e-8047-2efd58a41653" providerId="ADAL" clId="{B846CF91-A8F0-42B6-BD11-2F62C14070BD}" dt="2023-06-13T16:18:49.182" v="5712" actId="1076"/>
          <ac:spMkLst>
            <pc:docMk/>
            <pc:sldMk cId="1407553964" sldId="274"/>
            <ac:spMk id="25" creationId="{2606341D-F248-48C2-443B-03C8C6CE7AAA}"/>
          </ac:spMkLst>
        </pc:spChg>
        <pc:grpChg chg="add del mod">
          <ac:chgData name="Lárraga Maldonado, Giomara" userId="b1b76883-9f97-490e-8047-2efd58a41653" providerId="ADAL" clId="{B846CF91-A8F0-42B6-BD11-2F62C14070BD}" dt="2023-06-13T16:13:18.253" v="5639" actId="165"/>
          <ac:grpSpMkLst>
            <pc:docMk/>
            <pc:sldMk cId="1407553964" sldId="274"/>
            <ac:grpSpMk id="3" creationId="{57E9BDB5-E59B-F557-E53F-F4B4B4FECD67}"/>
          </ac:grpSpMkLst>
        </pc:grpChg>
        <pc:grpChg chg="add del mod">
          <ac:chgData name="Lárraga Maldonado, Giomara" userId="b1b76883-9f97-490e-8047-2efd58a41653" providerId="ADAL" clId="{B846CF91-A8F0-42B6-BD11-2F62C14070BD}" dt="2023-06-13T16:13:12.713" v="5638" actId="165"/>
          <ac:grpSpMkLst>
            <pc:docMk/>
            <pc:sldMk cId="1407553964" sldId="274"/>
            <ac:grpSpMk id="7" creationId="{61FB0FA7-9BB6-F664-7143-0F61D61EF625}"/>
          </ac:grpSpMkLst>
        </pc:grpChg>
        <pc:grpChg chg="add del mod">
          <ac:chgData name="Lárraga Maldonado, Giomara" userId="b1b76883-9f97-490e-8047-2efd58a41653" providerId="ADAL" clId="{B846CF91-A8F0-42B6-BD11-2F62C14070BD}" dt="2023-06-13T16:13:18.253" v="5639" actId="165"/>
          <ac:grpSpMkLst>
            <pc:docMk/>
            <pc:sldMk cId="1407553964" sldId="274"/>
            <ac:grpSpMk id="12" creationId="{0589160D-89C7-3273-8663-097AC39305F2}"/>
          </ac:grpSpMkLst>
        </pc:grpChg>
        <pc:grpChg chg="add del mod">
          <ac:chgData name="Lárraga Maldonado, Giomara" userId="b1b76883-9f97-490e-8047-2efd58a41653" providerId="ADAL" clId="{B846CF91-A8F0-42B6-BD11-2F62C14070BD}" dt="2023-06-13T16:13:18.253" v="5639" actId="165"/>
          <ac:grpSpMkLst>
            <pc:docMk/>
            <pc:sldMk cId="1407553964" sldId="274"/>
            <ac:grpSpMk id="15" creationId="{17845322-F396-6C03-C6C0-B325B48E402F}"/>
          </ac:grpSpMkLst>
        </pc:grpChg>
        <pc:grpChg chg="add del mod">
          <ac:chgData name="Lárraga Maldonado, Giomara" userId="b1b76883-9f97-490e-8047-2efd58a41653" providerId="ADAL" clId="{B846CF91-A8F0-42B6-BD11-2F62C14070BD}" dt="2023-06-13T16:13:18.253" v="5639" actId="165"/>
          <ac:grpSpMkLst>
            <pc:docMk/>
            <pc:sldMk cId="1407553964" sldId="274"/>
            <ac:grpSpMk id="19" creationId="{75C3C470-A1C1-BD48-7282-D13611C0BDF6}"/>
          </ac:grpSpMkLst>
        </pc:grpChg>
        <pc:picChg chg="mod topLvl">
          <ac:chgData name="Lárraga Maldonado, Giomara" userId="b1b76883-9f97-490e-8047-2efd58a41653" providerId="ADAL" clId="{B846CF91-A8F0-42B6-BD11-2F62C14070BD}" dt="2023-06-13T17:14:48.812" v="5840" actId="1076"/>
          <ac:picMkLst>
            <pc:docMk/>
            <pc:sldMk cId="1407553964" sldId="274"/>
            <ac:picMk id="6" creationId="{B62CDFC8-83BA-085C-8B73-E6DDDDF84FEE}"/>
          </ac:picMkLst>
        </pc:picChg>
        <pc:picChg chg="mod">
          <ac:chgData name="Lárraga Maldonado, Giomara" userId="b1b76883-9f97-490e-8047-2efd58a41653" providerId="ADAL" clId="{B846CF91-A8F0-42B6-BD11-2F62C14070BD}" dt="2023-06-13T16:18:58.642" v="5714" actId="1076"/>
          <ac:picMkLst>
            <pc:docMk/>
            <pc:sldMk cId="1407553964" sldId="274"/>
            <ac:picMk id="8" creationId="{058A4719-2B0B-061C-46CD-FC6BBE2ED536}"/>
          </ac:picMkLst>
        </pc:picChg>
        <pc:picChg chg="del mod">
          <ac:chgData name="Lárraga Maldonado, Giomara" userId="b1b76883-9f97-490e-8047-2efd58a41653" providerId="ADAL" clId="{B846CF91-A8F0-42B6-BD11-2F62C14070BD}" dt="2023-06-13T16:14:29.310" v="5660" actId="21"/>
          <ac:picMkLst>
            <pc:docMk/>
            <pc:sldMk cId="1407553964" sldId="274"/>
            <ac:picMk id="10" creationId="{BF37CE63-ED0C-9529-3EB2-341BA13C391E}"/>
          </ac:picMkLst>
        </pc:picChg>
        <pc:picChg chg="mod topLvl">
          <ac:chgData name="Lárraga Maldonado, Giomara" userId="b1b76883-9f97-490e-8047-2efd58a41653" providerId="ADAL" clId="{B846CF91-A8F0-42B6-BD11-2F62C14070BD}" dt="2023-06-13T16:24:08.885" v="5748" actId="1076"/>
          <ac:picMkLst>
            <pc:docMk/>
            <pc:sldMk cId="1407553964" sldId="274"/>
            <ac:picMk id="11" creationId="{A0263E16-AC06-43B4-4022-D40710108C3B}"/>
          </ac:picMkLst>
        </pc:picChg>
        <pc:picChg chg="add del mod topLvl">
          <ac:chgData name="Lárraga Maldonado, Giomara" userId="b1b76883-9f97-490e-8047-2efd58a41653" providerId="ADAL" clId="{B846CF91-A8F0-42B6-BD11-2F62C14070BD}" dt="2023-06-13T16:24:08.885" v="5748" actId="1076"/>
          <ac:picMkLst>
            <pc:docMk/>
            <pc:sldMk cId="1407553964" sldId="274"/>
            <ac:picMk id="14" creationId="{BC6FBF93-EE16-8059-F07E-D0D0649C38F5}"/>
          </ac:picMkLst>
        </pc:picChg>
        <pc:picChg chg="mod topLvl">
          <ac:chgData name="Lárraga Maldonado, Giomara" userId="b1b76883-9f97-490e-8047-2efd58a41653" providerId="ADAL" clId="{B846CF91-A8F0-42B6-BD11-2F62C14070BD}" dt="2023-06-13T16:24:08.885" v="5748" actId="1076"/>
          <ac:picMkLst>
            <pc:docMk/>
            <pc:sldMk cId="1407553964" sldId="274"/>
            <ac:picMk id="17" creationId="{A3B94252-BB14-4B02-3516-319EFA37F7CC}"/>
          </ac:picMkLst>
        </pc:picChg>
        <pc:picChg chg="del mod topLvl">
          <ac:chgData name="Lárraga Maldonado, Giomara" userId="b1b76883-9f97-490e-8047-2efd58a41653" providerId="ADAL" clId="{B846CF91-A8F0-42B6-BD11-2F62C14070BD}" dt="2023-06-13T17:14:21.274" v="5833" actId="478"/>
          <ac:picMkLst>
            <pc:docMk/>
            <pc:sldMk cId="1407553964" sldId="274"/>
            <ac:picMk id="18" creationId="{EE546314-8AE4-4860-5242-74917B5BF12C}"/>
          </ac:picMkLst>
        </pc:picChg>
        <pc:picChg chg="del mod topLvl">
          <ac:chgData name="Lárraga Maldonado, Giomara" userId="b1b76883-9f97-490e-8047-2efd58a41653" providerId="ADAL" clId="{B846CF91-A8F0-42B6-BD11-2F62C14070BD}" dt="2023-06-13T17:12:38.240" v="5804" actId="478"/>
          <ac:picMkLst>
            <pc:docMk/>
            <pc:sldMk cId="1407553964" sldId="274"/>
            <ac:picMk id="21" creationId="{E48E20A8-1574-293F-5EC9-79D9603BE31D}"/>
          </ac:picMkLst>
        </pc:picChg>
        <pc:picChg chg="mod topLvl">
          <ac:chgData name="Lárraga Maldonado, Giomara" userId="b1b76883-9f97-490e-8047-2efd58a41653" providerId="ADAL" clId="{B846CF91-A8F0-42B6-BD11-2F62C14070BD}" dt="2023-06-13T16:24:08.885" v="5748" actId="1076"/>
          <ac:picMkLst>
            <pc:docMk/>
            <pc:sldMk cId="1407553964" sldId="274"/>
            <ac:picMk id="22" creationId="{79F5C757-DE8C-03E0-6743-79D679BE7BC2}"/>
          </ac:picMkLst>
        </pc:picChg>
        <pc:picChg chg="add mod">
          <ac:chgData name="Lárraga Maldonado, Giomara" userId="b1b76883-9f97-490e-8047-2efd58a41653" providerId="ADAL" clId="{B846CF91-A8F0-42B6-BD11-2F62C14070BD}" dt="2023-06-13T17:13:00.806" v="5816" actId="1076"/>
          <ac:picMkLst>
            <pc:docMk/>
            <pc:sldMk cId="1407553964" sldId="274"/>
            <ac:picMk id="26" creationId="{4142151D-91E7-055C-E2B6-351C0C9A2994}"/>
          </ac:picMkLst>
        </pc:picChg>
        <pc:picChg chg="add mod">
          <ac:chgData name="Lárraga Maldonado, Giomara" userId="b1b76883-9f97-490e-8047-2efd58a41653" providerId="ADAL" clId="{B846CF91-A8F0-42B6-BD11-2F62C14070BD}" dt="2023-06-13T17:14:45.878" v="5839" actId="1076"/>
          <ac:picMkLst>
            <pc:docMk/>
            <pc:sldMk cId="1407553964" sldId="274"/>
            <ac:picMk id="27" creationId="{AFDC4E60-EF04-F634-A861-8D6D61AF79FB}"/>
          </ac:picMkLst>
        </pc:picChg>
      </pc:sldChg>
      <pc:sldChg chg="addSp delSp modSp mod ord">
        <pc:chgData name="Lárraga Maldonado, Giomara" userId="b1b76883-9f97-490e-8047-2efd58a41653" providerId="ADAL" clId="{B846CF91-A8F0-42B6-BD11-2F62C14070BD}" dt="2023-06-13T16:28:18.330" v="5783" actId="1076"/>
        <pc:sldMkLst>
          <pc:docMk/>
          <pc:sldMk cId="1166307356" sldId="279"/>
        </pc:sldMkLst>
        <pc:spChg chg="mod">
          <ac:chgData name="Lárraga Maldonado, Giomara" userId="b1b76883-9f97-490e-8047-2efd58a41653" providerId="ADAL" clId="{B846CF91-A8F0-42B6-BD11-2F62C14070BD}" dt="2023-06-13T16:27:52.255" v="5776" actId="1076"/>
          <ac:spMkLst>
            <pc:docMk/>
            <pc:sldMk cId="1166307356" sldId="279"/>
            <ac:spMk id="3" creationId="{23F94F4D-6C67-42EE-63F7-EBFCBA7F6E5E}"/>
          </ac:spMkLst>
        </pc:spChg>
        <pc:spChg chg="mod">
          <ac:chgData name="Lárraga Maldonado, Giomara" userId="b1b76883-9f97-490e-8047-2efd58a41653" providerId="ADAL" clId="{B846CF91-A8F0-42B6-BD11-2F62C14070BD}" dt="2023-06-13T15:20:23.989" v="3731" actId="20577"/>
          <ac:spMkLst>
            <pc:docMk/>
            <pc:sldMk cId="1166307356" sldId="279"/>
            <ac:spMk id="5" creationId="{B6D3BB64-AE3D-A292-E58E-26F209F8C11F}"/>
          </ac:spMkLst>
        </pc:spChg>
        <pc:spChg chg="mod">
          <ac:chgData name="Lárraga Maldonado, Giomara" userId="b1b76883-9f97-490e-8047-2efd58a41653" providerId="ADAL" clId="{B846CF91-A8F0-42B6-BD11-2F62C14070BD}" dt="2023-06-13T15:26:49.366" v="4383" actId="20577"/>
          <ac:spMkLst>
            <pc:docMk/>
            <pc:sldMk cId="1166307356" sldId="279"/>
            <ac:spMk id="6" creationId="{0E5F0462-2681-A59F-FE65-5097D504D501}"/>
          </ac:spMkLst>
        </pc:spChg>
        <pc:spChg chg="mod">
          <ac:chgData name="Lárraga Maldonado, Giomara" userId="b1b76883-9f97-490e-8047-2efd58a41653" providerId="ADAL" clId="{B846CF91-A8F0-42B6-BD11-2F62C14070BD}" dt="2023-06-13T16:28:18.330" v="5783" actId="1076"/>
          <ac:spMkLst>
            <pc:docMk/>
            <pc:sldMk cId="1166307356" sldId="279"/>
            <ac:spMk id="9" creationId="{20C71BFA-028A-805A-6EA2-FC364450EA3B}"/>
          </ac:spMkLst>
        </pc:spChg>
        <pc:spChg chg="mod">
          <ac:chgData name="Lárraga Maldonado, Giomara" userId="b1b76883-9f97-490e-8047-2efd58a41653" providerId="ADAL" clId="{B846CF91-A8F0-42B6-BD11-2F62C14070BD}" dt="2023-06-13T16:28:13.188" v="5781" actId="1076"/>
          <ac:spMkLst>
            <pc:docMk/>
            <pc:sldMk cId="1166307356" sldId="279"/>
            <ac:spMk id="11" creationId="{78BE3B9C-CE06-4C1E-5B0A-2A31DA758B74}"/>
          </ac:spMkLst>
        </pc:spChg>
        <pc:spChg chg="mod">
          <ac:chgData name="Lárraga Maldonado, Giomara" userId="b1b76883-9f97-490e-8047-2efd58a41653" providerId="ADAL" clId="{B846CF91-A8F0-42B6-BD11-2F62C14070BD}" dt="2023-06-13T16:28:01.833" v="5779" actId="1076"/>
          <ac:spMkLst>
            <pc:docMk/>
            <pc:sldMk cId="1166307356" sldId="279"/>
            <ac:spMk id="14" creationId="{A7409549-9821-3D0E-210F-DC467C8F0EE1}"/>
          </ac:spMkLst>
        </pc:spChg>
        <pc:picChg chg="mod">
          <ac:chgData name="Lárraga Maldonado, Giomara" userId="b1b76883-9f97-490e-8047-2efd58a41653" providerId="ADAL" clId="{B846CF91-A8F0-42B6-BD11-2F62C14070BD}" dt="2023-06-13T16:27:48.929" v="5775" actId="14100"/>
          <ac:picMkLst>
            <pc:docMk/>
            <pc:sldMk cId="1166307356" sldId="279"/>
            <ac:picMk id="7" creationId="{4DFD8D65-5042-B4DF-4FE3-566EBD40618F}"/>
          </ac:picMkLst>
        </pc:picChg>
        <pc:picChg chg="mod">
          <ac:chgData name="Lárraga Maldonado, Giomara" userId="b1b76883-9f97-490e-8047-2efd58a41653" providerId="ADAL" clId="{B846CF91-A8F0-42B6-BD11-2F62C14070BD}" dt="2023-06-13T16:28:14.912" v="5782" actId="1076"/>
          <ac:picMkLst>
            <pc:docMk/>
            <pc:sldMk cId="1166307356" sldId="279"/>
            <ac:picMk id="8" creationId="{9A82C38A-B7DD-FC0A-E9DE-DE3391652C22}"/>
          </ac:picMkLst>
        </pc:picChg>
        <pc:picChg chg="mod">
          <ac:chgData name="Lárraga Maldonado, Giomara" userId="b1b76883-9f97-490e-8047-2efd58a41653" providerId="ADAL" clId="{B846CF91-A8F0-42B6-BD11-2F62C14070BD}" dt="2023-06-13T16:28:08.993" v="5780" actId="1076"/>
          <ac:picMkLst>
            <pc:docMk/>
            <pc:sldMk cId="1166307356" sldId="279"/>
            <ac:picMk id="10" creationId="{3C396554-0630-7B7D-D42E-96287A299A43}"/>
          </ac:picMkLst>
        </pc:picChg>
        <pc:picChg chg="add del mod">
          <ac:chgData name="Lárraga Maldonado, Giomara" userId="b1b76883-9f97-490e-8047-2efd58a41653" providerId="ADAL" clId="{B846CF91-A8F0-42B6-BD11-2F62C14070BD}" dt="2023-06-13T16:27:45.323" v="5773" actId="478"/>
          <ac:picMkLst>
            <pc:docMk/>
            <pc:sldMk cId="1166307356" sldId="279"/>
            <ac:picMk id="12" creationId="{415FEE79-250B-D9D6-90CD-3763A92545FF}"/>
          </ac:picMkLst>
        </pc:picChg>
        <pc:picChg chg="add del mod">
          <ac:chgData name="Lárraga Maldonado, Giomara" userId="b1b76883-9f97-490e-8047-2efd58a41653" providerId="ADAL" clId="{B846CF91-A8F0-42B6-BD11-2F62C14070BD}" dt="2023-06-13T16:27:55.902" v="5778" actId="14100"/>
          <ac:picMkLst>
            <pc:docMk/>
            <pc:sldMk cId="1166307356" sldId="279"/>
            <ac:picMk id="13" creationId="{D82AC4D3-7286-1342-1BDE-C5284E308A54}"/>
          </ac:picMkLst>
        </pc:picChg>
      </pc:sldChg>
      <pc:sldChg chg="delSp modSp mod ord">
        <pc:chgData name="Lárraga Maldonado, Giomara" userId="b1b76883-9f97-490e-8047-2efd58a41653" providerId="ADAL" clId="{B846CF91-A8F0-42B6-BD11-2F62C14070BD}" dt="2023-06-13T15:23:55.764" v="3959"/>
        <pc:sldMkLst>
          <pc:docMk/>
          <pc:sldMk cId="417576230" sldId="280"/>
        </pc:sldMkLst>
        <pc:spChg chg="del">
          <ac:chgData name="Lárraga Maldonado, Giomara" userId="b1b76883-9f97-490e-8047-2efd58a41653" providerId="ADAL" clId="{B846CF91-A8F0-42B6-BD11-2F62C14070BD}" dt="2023-06-13T15:21:35.003" v="3762" actId="478"/>
          <ac:spMkLst>
            <pc:docMk/>
            <pc:sldMk cId="417576230" sldId="280"/>
            <ac:spMk id="3" creationId="{CFA881D3-5677-98D5-69EF-75F45490CADD}"/>
          </ac:spMkLst>
        </pc:spChg>
        <pc:spChg chg="mod">
          <ac:chgData name="Lárraga Maldonado, Giomara" userId="b1b76883-9f97-490e-8047-2efd58a41653" providerId="ADAL" clId="{B846CF91-A8F0-42B6-BD11-2F62C14070BD}" dt="2023-06-13T15:23:55.764" v="3959"/>
          <ac:spMkLst>
            <pc:docMk/>
            <pc:sldMk cId="417576230" sldId="280"/>
            <ac:spMk id="5" creationId="{84988626-032D-5122-F3C6-2654D3A3644B}"/>
          </ac:spMkLst>
        </pc:spChg>
        <pc:spChg chg="mod">
          <ac:chgData name="Lárraga Maldonado, Giomara" userId="b1b76883-9f97-490e-8047-2efd58a41653" providerId="ADAL" clId="{B846CF91-A8F0-42B6-BD11-2F62C14070BD}" dt="2023-06-13T15:23:28.548" v="3955"/>
          <ac:spMkLst>
            <pc:docMk/>
            <pc:sldMk cId="417576230" sldId="280"/>
            <ac:spMk id="6" creationId="{BD2A9518-82F6-0054-1B92-BE4143DD20D9}"/>
          </ac:spMkLst>
        </pc:spChg>
        <pc:spChg chg="del mod">
          <ac:chgData name="Lárraga Maldonado, Giomara" userId="b1b76883-9f97-490e-8047-2efd58a41653" providerId="ADAL" clId="{B846CF91-A8F0-42B6-BD11-2F62C14070BD}" dt="2023-06-13T15:23:32.760" v="3957" actId="478"/>
          <ac:spMkLst>
            <pc:docMk/>
            <pc:sldMk cId="417576230" sldId="280"/>
            <ac:spMk id="7" creationId="{32C12CB1-90B1-4A9E-A954-AA50C9AC9CF7}"/>
          </ac:spMkLst>
        </pc:spChg>
      </pc:sldChg>
      <pc:sldChg chg="addSp delSp modSp mod">
        <pc:chgData name="Lárraga Maldonado, Giomara" userId="b1b76883-9f97-490e-8047-2efd58a41653" providerId="ADAL" clId="{B846CF91-A8F0-42B6-BD11-2F62C14070BD}" dt="2023-06-13T15:31:55.724" v="4666" actId="1076"/>
        <pc:sldMkLst>
          <pc:docMk/>
          <pc:sldMk cId="1387376148" sldId="281"/>
        </pc:sldMkLst>
        <pc:spChg chg="mod">
          <ac:chgData name="Lárraga Maldonado, Giomara" userId="b1b76883-9f97-490e-8047-2efd58a41653" providerId="ADAL" clId="{B846CF91-A8F0-42B6-BD11-2F62C14070BD}" dt="2023-06-13T13:17:04.816" v="342" actId="20577"/>
          <ac:spMkLst>
            <pc:docMk/>
            <pc:sldMk cId="1387376148" sldId="281"/>
            <ac:spMk id="5" creationId="{6AC5E7D7-9A61-2C52-0E09-BB54347B0E29}"/>
          </ac:spMkLst>
        </pc:spChg>
        <pc:spChg chg="add del mod">
          <ac:chgData name="Lárraga Maldonado, Giomara" userId="b1b76883-9f97-490e-8047-2efd58a41653" providerId="ADAL" clId="{B846CF91-A8F0-42B6-BD11-2F62C14070BD}" dt="2023-06-13T15:31:53.585" v="4665" actId="1076"/>
          <ac:spMkLst>
            <pc:docMk/>
            <pc:sldMk cId="1387376148" sldId="281"/>
            <ac:spMk id="6" creationId="{237922CA-3682-85C9-8D87-28399B3220AE}"/>
          </ac:spMkLst>
        </pc:spChg>
        <pc:spChg chg="add del">
          <ac:chgData name="Lárraga Maldonado, Giomara" userId="b1b76883-9f97-490e-8047-2efd58a41653" providerId="ADAL" clId="{B846CF91-A8F0-42B6-BD11-2F62C14070BD}" dt="2023-06-13T13:40:25.574" v="393" actId="478"/>
          <ac:spMkLst>
            <pc:docMk/>
            <pc:sldMk cId="1387376148" sldId="281"/>
            <ac:spMk id="7" creationId="{5C2DDE30-5B09-AF10-4275-39A729CA9D1C}"/>
          </ac:spMkLst>
        </pc:spChg>
        <pc:spChg chg="add mod">
          <ac:chgData name="Lárraga Maldonado, Giomara" userId="b1b76883-9f97-490e-8047-2efd58a41653" providerId="ADAL" clId="{B846CF91-A8F0-42B6-BD11-2F62C14070BD}" dt="2023-06-13T15:31:55.724" v="4666" actId="1076"/>
          <ac:spMkLst>
            <pc:docMk/>
            <pc:sldMk cId="1387376148" sldId="281"/>
            <ac:spMk id="12" creationId="{45E152E6-8F00-FD06-7D74-9F7AD7D0A728}"/>
          </ac:spMkLst>
        </pc:spChg>
        <pc:spChg chg="add del mod">
          <ac:chgData name="Lárraga Maldonado, Giomara" userId="b1b76883-9f97-490e-8047-2efd58a41653" providerId="ADAL" clId="{B846CF91-A8F0-42B6-BD11-2F62C14070BD}" dt="2023-06-13T15:31:22.446" v="4624" actId="478"/>
          <ac:spMkLst>
            <pc:docMk/>
            <pc:sldMk cId="1387376148" sldId="281"/>
            <ac:spMk id="14" creationId="{93082F36-7E31-89A4-E75A-7C7DF4532FBF}"/>
          </ac:spMkLst>
        </pc:spChg>
        <pc:graphicFrameChg chg="add del modGraphic">
          <ac:chgData name="Lárraga Maldonado, Giomara" userId="b1b76883-9f97-490e-8047-2efd58a41653" providerId="ADAL" clId="{B846CF91-A8F0-42B6-BD11-2F62C14070BD}" dt="2023-06-13T13:49:52.780" v="402" actId="478"/>
          <ac:graphicFrameMkLst>
            <pc:docMk/>
            <pc:sldMk cId="1387376148" sldId="281"/>
            <ac:graphicFrameMk id="10" creationId="{E02D31A9-6DDF-EA48-14DF-BC137AAEFB3E}"/>
          </ac:graphicFrameMkLst>
        </pc:graphicFrameChg>
        <pc:graphicFrameChg chg="add del mod modGraphic">
          <ac:chgData name="Lárraga Maldonado, Giomara" userId="b1b76883-9f97-490e-8047-2efd58a41653" providerId="ADAL" clId="{B846CF91-A8F0-42B6-BD11-2F62C14070BD}" dt="2023-06-13T13:58:27.385" v="682" actId="21"/>
          <ac:graphicFrameMkLst>
            <pc:docMk/>
            <pc:sldMk cId="1387376148" sldId="281"/>
            <ac:graphicFrameMk id="11" creationId="{A222FF86-F7A2-2FD9-8766-965F725AA0D9}"/>
          </ac:graphicFrameMkLst>
        </pc:graphicFrameChg>
        <pc:picChg chg="add del mod">
          <ac:chgData name="Lárraga Maldonado, Giomara" userId="b1b76883-9f97-490e-8047-2efd58a41653" providerId="ADAL" clId="{B846CF91-A8F0-42B6-BD11-2F62C14070BD}" dt="2023-06-13T14:30:24.353" v="1046" actId="478"/>
          <ac:picMkLst>
            <pc:docMk/>
            <pc:sldMk cId="1387376148" sldId="281"/>
            <ac:picMk id="3" creationId="{F8C79849-B98F-00B5-DE98-20EC445D5E57}"/>
          </ac:picMkLst>
        </pc:picChg>
        <pc:picChg chg="add del mod">
          <ac:chgData name="Lárraga Maldonado, Giomara" userId="b1b76883-9f97-490e-8047-2efd58a41653" providerId="ADAL" clId="{B846CF91-A8F0-42B6-BD11-2F62C14070BD}" dt="2023-06-13T13:40:48.689" v="399" actId="478"/>
          <ac:picMkLst>
            <pc:docMk/>
            <pc:sldMk cId="1387376148" sldId="281"/>
            <ac:picMk id="9" creationId="{A4F27BC2-947E-DD7A-B238-6782E5A175AD}"/>
          </ac:picMkLst>
        </pc:picChg>
      </pc:sldChg>
      <pc:sldChg chg="modSp del mod">
        <pc:chgData name="Lárraga Maldonado, Giomara" userId="b1b76883-9f97-490e-8047-2efd58a41653" providerId="ADAL" clId="{B846CF91-A8F0-42B6-BD11-2F62C14070BD}" dt="2023-06-13T15:55:51.891" v="5100" actId="47"/>
        <pc:sldMkLst>
          <pc:docMk/>
          <pc:sldMk cId="1972982464" sldId="284"/>
        </pc:sldMkLst>
        <pc:spChg chg="mod">
          <ac:chgData name="Lárraga Maldonado, Giomara" userId="b1b76883-9f97-490e-8047-2efd58a41653" providerId="ADAL" clId="{B846CF91-A8F0-42B6-BD11-2F62C14070BD}" dt="2023-06-13T13:17:32.834" v="351" actId="20577"/>
          <ac:spMkLst>
            <pc:docMk/>
            <pc:sldMk cId="1972982464" sldId="284"/>
            <ac:spMk id="5" creationId="{50032044-7A90-72CF-ECCE-230F179BC979}"/>
          </ac:spMkLst>
        </pc:spChg>
      </pc:sldChg>
      <pc:sldChg chg="modSp del mod">
        <pc:chgData name="Lárraga Maldonado, Giomara" userId="b1b76883-9f97-490e-8047-2efd58a41653" providerId="ADAL" clId="{B846CF91-A8F0-42B6-BD11-2F62C14070BD}" dt="2023-06-13T15:55:51.891" v="5100" actId="47"/>
        <pc:sldMkLst>
          <pc:docMk/>
          <pc:sldMk cId="2685228239" sldId="285"/>
        </pc:sldMkLst>
        <pc:spChg chg="mod">
          <ac:chgData name="Lárraga Maldonado, Giomara" userId="b1b76883-9f97-490e-8047-2efd58a41653" providerId="ADAL" clId="{B846CF91-A8F0-42B6-BD11-2F62C14070BD}" dt="2023-06-13T13:17:38.382" v="352" actId="20577"/>
          <ac:spMkLst>
            <pc:docMk/>
            <pc:sldMk cId="2685228239" sldId="285"/>
            <ac:spMk id="5" creationId="{50032044-7A90-72CF-ECCE-230F179BC979}"/>
          </ac:spMkLst>
        </pc:spChg>
      </pc:sldChg>
      <pc:sldChg chg="modSp del mod">
        <pc:chgData name="Lárraga Maldonado, Giomara" userId="b1b76883-9f97-490e-8047-2efd58a41653" providerId="ADAL" clId="{B846CF91-A8F0-42B6-BD11-2F62C14070BD}" dt="2023-06-13T15:55:51.891" v="5100" actId="47"/>
        <pc:sldMkLst>
          <pc:docMk/>
          <pc:sldMk cId="612801674" sldId="286"/>
        </pc:sldMkLst>
        <pc:spChg chg="mod">
          <ac:chgData name="Lárraga Maldonado, Giomara" userId="b1b76883-9f97-490e-8047-2efd58a41653" providerId="ADAL" clId="{B846CF91-A8F0-42B6-BD11-2F62C14070BD}" dt="2023-06-13T13:17:25.202" v="346" actId="20577"/>
          <ac:spMkLst>
            <pc:docMk/>
            <pc:sldMk cId="612801674" sldId="286"/>
            <ac:spMk id="5" creationId="{50032044-7A90-72CF-ECCE-230F179BC979}"/>
          </ac:spMkLst>
        </pc:spChg>
      </pc:sldChg>
      <pc:sldChg chg="addSp delSp modSp mod">
        <pc:chgData name="Lárraga Maldonado, Giomara" userId="b1b76883-9f97-490e-8047-2efd58a41653" providerId="ADAL" clId="{B846CF91-A8F0-42B6-BD11-2F62C14070BD}" dt="2023-06-13T17:13:48.158" v="5826" actId="1076"/>
        <pc:sldMkLst>
          <pc:docMk/>
          <pc:sldMk cId="665566503" sldId="287"/>
        </pc:sldMkLst>
        <pc:spChg chg="mod">
          <ac:chgData name="Lárraga Maldonado, Giomara" userId="b1b76883-9f97-490e-8047-2efd58a41653" providerId="ADAL" clId="{B846CF91-A8F0-42B6-BD11-2F62C14070BD}" dt="2023-06-13T14:09:47.631" v="952" actId="1076"/>
          <ac:spMkLst>
            <pc:docMk/>
            <pc:sldMk cId="665566503" sldId="287"/>
            <ac:spMk id="2" creationId="{7A7C04AF-DFC8-4445-683C-3BDABC9C4EFC}"/>
          </ac:spMkLst>
        </pc:spChg>
        <pc:spChg chg="mod">
          <ac:chgData name="Lárraga Maldonado, Giomara" userId="b1b76883-9f97-490e-8047-2efd58a41653" providerId="ADAL" clId="{B846CF91-A8F0-42B6-BD11-2F62C14070BD}" dt="2023-06-13T14:09:44.028" v="950" actId="1076"/>
          <ac:spMkLst>
            <pc:docMk/>
            <pc:sldMk cId="665566503" sldId="287"/>
            <ac:spMk id="3" creationId="{C5248572-6D2C-EF77-2F32-AD4CE500CDD2}"/>
          </ac:spMkLst>
        </pc:spChg>
        <pc:spChg chg="add del">
          <ac:chgData name="Lárraga Maldonado, Giomara" userId="b1b76883-9f97-490e-8047-2efd58a41653" providerId="ADAL" clId="{B846CF91-A8F0-42B6-BD11-2F62C14070BD}" dt="2023-06-13T13:59:26.656" v="728" actId="478"/>
          <ac:spMkLst>
            <pc:docMk/>
            <pc:sldMk cId="665566503" sldId="287"/>
            <ac:spMk id="7" creationId="{ADE9F40A-B571-B09F-AB99-D21EAC5B6B55}"/>
          </ac:spMkLst>
        </pc:spChg>
        <pc:spChg chg="del">
          <ac:chgData name="Lárraga Maldonado, Giomara" userId="b1b76883-9f97-490e-8047-2efd58a41653" providerId="ADAL" clId="{B846CF91-A8F0-42B6-BD11-2F62C14070BD}" dt="2023-06-13T13:58:45.115" v="687" actId="478"/>
          <ac:spMkLst>
            <pc:docMk/>
            <pc:sldMk cId="665566503" sldId="287"/>
            <ac:spMk id="10" creationId="{8A9FF727-D320-99A0-8249-92DC96BDD2EF}"/>
          </ac:spMkLst>
        </pc:spChg>
        <pc:spChg chg="add del">
          <ac:chgData name="Lárraga Maldonado, Giomara" userId="b1b76883-9f97-490e-8047-2efd58a41653" providerId="ADAL" clId="{B846CF91-A8F0-42B6-BD11-2F62C14070BD}" dt="2023-06-13T13:59:26.656" v="728" actId="478"/>
          <ac:spMkLst>
            <pc:docMk/>
            <pc:sldMk cId="665566503" sldId="287"/>
            <ac:spMk id="12" creationId="{0FE033E6-CDA4-356B-C0C0-B83EA192D0B4}"/>
          </ac:spMkLst>
        </pc:spChg>
        <pc:spChg chg="add del">
          <ac:chgData name="Lárraga Maldonado, Giomara" userId="b1b76883-9f97-490e-8047-2efd58a41653" providerId="ADAL" clId="{B846CF91-A8F0-42B6-BD11-2F62C14070BD}" dt="2023-06-13T13:59:26.656" v="728" actId="478"/>
          <ac:spMkLst>
            <pc:docMk/>
            <pc:sldMk cId="665566503" sldId="287"/>
            <ac:spMk id="17" creationId="{0EBFA90D-FDF6-4384-C6A7-DB71862437C8}"/>
          </ac:spMkLst>
        </pc:spChg>
        <pc:spChg chg="add del mod">
          <ac:chgData name="Lárraga Maldonado, Giomara" userId="b1b76883-9f97-490e-8047-2efd58a41653" providerId="ADAL" clId="{B846CF91-A8F0-42B6-BD11-2F62C14070BD}" dt="2023-06-13T13:59:43.207" v="731" actId="478"/>
          <ac:spMkLst>
            <pc:docMk/>
            <pc:sldMk cId="665566503" sldId="287"/>
            <ac:spMk id="23" creationId="{5B1465C4-8F65-D9FD-5F20-CC05E176069F}"/>
          </ac:spMkLst>
        </pc:spChg>
        <pc:spChg chg="add del">
          <ac:chgData name="Lárraga Maldonado, Giomara" userId="b1b76883-9f97-490e-8047-2efd58a41653" providerId="ADAL" clId="{B846CF91-A8F0-42B6-BD11-2F62C14070BD}" dt="2023-06-13T13:59:26.656" v="728" actId="478"/>
          <ac:spMkLst>
            <pc:docMk/>
            <pc:sldMk cId="665566503" sldId="287"/>
            <ac:spMk id="28" creationId="{2F370740-0F57-55B9-EFAB-BF4F388336F4}"/>
          </ac:spMkLst>
        </pc:spChg>
        <pc:spChg chg="del">
          <ac:chgData name="Lárraga Maldonado, Giomara" userId="b1b76883-9f97-490e-8047-2efd58a41653" providerId="ADAL" clId="{B846CF91-A8F0-42B6-BD11-2F62C14070BD}" dt="2023-06-13T13:59:26.656" v="728" actId="478"/>
          <ac:spMkLst>
            <pc:docMk/>
            <pc:sldMk cId="665566503" sldId="287"/>
            <ac:spMk id="42" creationId="{68F794CC-118E-B079-08D5-1800CCDBB6D1}"/>
          </ac:spMkLst>
        </pc:spChg>
        <pc:spChg chg="add del">
          <ac:chgData name="Lárraga Maldonado, Giomara" userId="b1b76883-9f97-490e-8047-2efd58a41653" providerId="ADAL" clId="{B846CF91-A8F0-42B6-BD11-2F62C14070BD}" dt="2023-06-13T13:59:26.656" v="728" actId="478"/>
          <ac:spMkLst>
            <pc:docMk/>
            <pc:sldMk cId="665566503" sldId="287"/>
            <ac:spMk id="49" creationId="{2B9918A7-8FDB-3BA6-40C5-93E886D6D2F7}"/>
          </ac:spMkLst>
        </pc:spChg>
        <pc:spChg chg="del">
          <ac:chgData name="Lárraga Maldonado, Giomara" userId="b1b76883-9f97-490e-8047-2efd58a41653" providerId="ADAL" clId="{B846CF91-A8F0-42B6-BD11-2F62C14070BD}" dt="2023-06-13T13:58:42.334" v="684" actId="478"/>
          <ac:spMkLst>
            <pc:docMk/>
            <pc:sldMk cId="665566503" sldId="287"/>
            <ac:spMk id="50" creationId="{D13C67D5-00C3-7D58-1433-A0C8FC1AC852}"/>
          </ac:spMkLst>
        </pc:spChg>
        <pc:spChg chg="del">
          <ac:chgData name="Lárraga Maldonado, Giomara" userId="b1b76883-9f97-490e-8047-2efd58a41653" providerId="ADAL" clId="{B846CF91-A8F0-42B6-BD11-2F62C14070BD}" dt="2023-06-13T13:58:43.420" v="685" actId="478"/>
          <ac:spMkLst>
            <pc:docMk/>
            <pc:sldMk cId="665566503" sldId="287"/>
            <ac:spMk id="51" creationId="{0310053B-1A0E-1920-C2CC-9E51507BEF28}"/>
          </ac:spMkLst>
        </pc:spChg>
        <pc:spChg chg="add mod">
          <ac:chgData name="Lárraga Maldonado, Giomara" userId="b1b76883-9f97-490e-8047-2efd58a41653" providerId="ADAL" clId="{B846CF91-A8F0-42B6-BD11-2F62C14070BD}" dt="2023-06-13T14:18:20.892" v="1044" actId="1076"/>
          <ac:spMkLst>
            <pc:docMk/>
            <pc:sldMk cId="665566503" sldId="287"/>
            <ac:spMk id="54" creationId="{20D11385-DBB9-4489-8A7D-E42457D03C2B}"/>
          </ac:spMkLst>
        </pc:spChg>
        <pc:spChg chg="add mod">
          <ac:chgData name="Lárraga Maldonado, Giomara" userId="b1b76883-9f97-490e-8047-2efd58a41653" providerId="ADAL" clId="{B846CF91-A8F0-42B6-BD11-2F62C14070BD}" dt="2023-06-13T14:18:17.107" v="1043" actId="1076"/>
          <ac:spMkLst>
            <pc:docMk/>
            <pc:sldMk cId="665566503" sldId="287"/>
            <ac:spMk id="55" creationId="{626157E8-9750-86C0-A5D2-7DEDDE758EB3}"/>
          </ac:spMkLst>
        </pc:spChg>
        <pc:spChg chg="add mod">
          <ac:chgData name="Lárraga Maldonado, Giomara" userId="b1b76883-9f97-490e-8047-2efd58a41653" providerId="ADAL" clId="{B846CF91-A8F0-42B6-BD11-2F62C14070BD}" dt="2023-06-13T14:18:14.728" v="1042" actId="1076"/>
          <ac:spMkLst>
            <pc:docMk/>
            <pc:sldMk cId="665566503" sldId="287"/>
            <ac:spMk id="56" creationId="{3E92A3A7-9C3E-A138-5AE2-40A968CB0291}"/>
          </ac:spMkLst>
        </pc:spChg>
        <pc:spChg chg="add mod">
          <ac:chgData name="Lárraga Maldonado, Giomara" userId="b1b76883-9f97-490e-8047-2efd58a41653" providerId="ADAL" clId="{B846CF91-A8F0-42B6-BD11-2F62C14070BD}" dt="2023-06-13T14:18:10.129" v="1041" actId="1076"/>
          <ac:spMkLst>
            <pc:docMk/>
            <pc:sldMk cId="665566503" sldId="287"/>
            <ac:spMk id="58" creationId="{AB898884-D222-234D-B261-D78E3D455A51}"/>
          </ac:spMkLst>
        </pc:spChg>
        <pc:spChg chg="add mod">
          <ac:chgData name="Lárraga Maldonado, Giomara" userId="b1b76883-9f97-490e-8047-2efd58a41653" providerId="ADAL" clId="{B846CF91-A8F0-42B6-BD11-2F62C14070BD}" dt="2023-06-13T14:18:07.008" v="1040" actId="1076"/>
          <ac:spMkLst>
            <pc:docMk/>
            <pc:sldMk cId="665566503" sldId="287"/>
            <ac:spMk id="59" creationId="{50EEDD3B-E770-535A-966F-9669C2C82398}"/>
          </ac:spMkLst>
        </pc:spChg>
        <pc:spChg chg="add del mod ord">
          <ac:chgData name="Lárraga Maldonado, Giomara" userId="b1b76883-9f97-490e-8047-2efd58a41653" providerId="ADAL" clId="{B846CF91-A8F0-42B6-BD11-2F62C14070BD}" dt="2023-06-13T14:14:00.901" v="993" actId="478"/>
          <ac:spMkLst>
            <pc:docMk/>
            <pc:sldMk cId="665566503" sldId="287"/>
            <ac:spMk id="60" creationId="{46660F36-EBDB-7D6C-CA86-A733EE05EFD3}"/>
          </ac:spMkLst>
        </pc:spChg>
        <pc:spChg chg="add del mod ord">
          <ac:chgData name="Lárraga Maldonado, Giomara" userId="b1b76883-9f97-490e-8047-2efd58a41653" providerId="ADAL" clId="{B846CF91-A8F0-42B6-BD11-2F62C14070BD}" dt="2023-06-13T14:14:04.839" v="996" actId="478"/>
          <ac:spMkLst>
            <pc:docMk/>
            <pc:sldMk cId="665566503" sldId="287"/>
            <ac:spMk id="61" creationId="{8125CDAF-313A-AB41-E45D-74AE86BF1699}"/>
          </ac:spMkLst>
        </pc:spChg>
        <pc:spChg chg="add del mod">
          <ac:chgData name="Lárraga Maldonado, Giomara" userId="b1b76883-9f97-490e-8047-2efd58a41653" providerId="ADAL" clId="{B846CF91-A8F0-42B6-BD11-2F62C14070BD}" dt="2023-06-13T14:13:59.038" v="992" actId="478"/>
          <ac:spMkLst>
            <pc:docMk/>
            <pc:sldMk cId="665566503" sldId="287"/>
            <ac:spMk id="62" creationId="{883ACBF7-CA7B-7641-6F65-445A86556F20}"/>
          </ac:spMkLst>
        </pc:spChg>
        <pc:spChg chg="add mod ord">
          <ac:chgData name="Lárraga Maldonado, Giomara" userId="b1b76883-9f97-490e-8047-2efd58a41653" providerId="ADAL" clId="{B846CF91-A8F0-42B6-BD11-2F62C14070BD}" dt="2023-06-13T14:17:35.711" v="1035" actId="164"/>
          <ac:spMkLst>
            <pc:docMk/>
            <pc:sldMk cId="665566503" sldId="287"/>
            <ac:spMk id="63" creationId="{CFB51087-75AD-3390-F06F-9916F8270C9D}"/>
          </ac:spMkLst>
        </pc:spChg>
        <pc:spChg chg="add mod ord">
          <ac:chgData name="Lárraga Maldonado, Giomara" userId="b1b76883-9f97-490e-8047-2efd58a41653" providerId="ADAL" clId="{B846CF91-A8F0-42B6-BD11-2F62C14070BD}" dt="2023-06-13T14:17:23.986" v="1033" actId="164"/>
          <ac:spMkLst>
            <pc:docMk/>
            <pc:sldMk cId="665566503" sldId="287"/>
            <ac:spMk id="64" creationId="{CDC9F877-1736-052D-88F9-943BB872B1D8}"/>
          </ac:spMkLst>
        </pc:spChg>
        <pc:spChg chg="add mod ord">
          <ac:chgData name="Lárraga Maldonado, Giomara" userId="b1b76883-9f97-490e-8047-2efd58a41653" providerId="ADAL" clId="{B846CF91-A8F0-42B6-BD11-2F62C14070BD}" dt="2023-06-13T14:17:29.008" v="1034" actId="164"/>
          <ac:spMkLst>
            <pc:docMk/>
            <pc:sldMk cId="665566503" sldId="287"/>
            <ac:spMk id="65" creationId="{D7ED1199-CE01-C148-D1B4-EBABE586B18F}"/>
          </ac:spMkLst>
        </pc:spChg>
        <pc:spChg chg="add mod ord">
          <ac:chgData name="Lárraga Maldonado, Giomara" userId="b1b76883-9f97-490e-8047-2efd58a41653" providerId="ADAL" clId="{B846CF91-A8F0-42B6-BD11-2F62C14070BD}" dt="2023-06-13T14:34:34.456" v="1106" actId="207"/>
          <ac:spMkLst>
            <pc:docMk/>
            <pc:sldMk cId="665566503" sldId="287"/>
            <ac:spMk id="66" creationId="{B5C7438C-0025-15F3-CE90-554A2B2D7E25}"/>
          </ac:spMkLst>
        </pc:spChg>
        <pc:spChg chg="add mod ord">
          <ac:chgData name="Lárraga Maldonado, Giomara" userId="b1b76883-9f97-490e-8047-2efd58a41653" providerId="ADAL" clId="{B846CF91-A8F0-42B6-BD11-2F62C14070BD}" dt="2023-06-13T14:17:41.373" v="1036" actId="164"/>
          <ac:spMkLst>
            <pc:docMk/>
            <pc:sldMk cId="665566503" sldId="287"/>
            <ac:spMk id="67" creationId="{46968783-A0A6-B66A-459B-35DEA9180B0E}"/>
          </ac:spMkLst>
        </pc:spChg>
        <pc:spChg chg="add mod">
          <ac:chgData name="Lárraga Maldonado, Giomara" userId="b1b76883-9f97-490e-8047-2efd58a41653" providerId="ADAL" clId="{B846CF91-A8F0-42B6-BD11-2F62C14070BD}" dt="2023-06-13T14:33:52.664" v="1101" actId="1076"/>
          <ac:spMkLst>
            <pc:docMk/>
            <pc:sldMk cId="665566503" sldId="287"/>
            <ac:spMk id="73" creationId="{4301E30A-3D0C-2440-FCC5-5BC72F55F0EB}"/>
          </ac:spMkLst>
        </pc:spChg>
        <pc:spChg chg="add mod">
          <ac:chgData name="Lárraga Maldonado, Giomara" userId="b1b76883-9f97-490e-8047-2efd58a41653" providerId="ADAL" clId="{B846CF91-A8F0-42B6-BD11-2F62C14070BD}" dt="2023-06-13T14:35:07.315" v="1108" actId="1076"/>
          <ac:spMkLst>
            <pc:docMk/>
            <pc:sldMk cId="665566503" sldId="287"/>
            <ac:spMk id="74" creationId="{F92D3845-276C-6B36-9D0A-8B2E5AA4B20D}"/>
          </ac:spMkLst>
        </pc:spChg>
        <pc:spChg chg="add mod ord">
          <ac:chgData name="Lárraga Maldonado, Giomara" userId="b1b76883-9f97-490e-8047-2efd58a41653" providerId="ADAL" clId="{B846CF91-A8F0-42B6-BD11-2F62C14070BD}" dt="2023-06-13T14:35:11.664" v="1109" actId="1076"/>
          <ac:spMkLst>
            <pc:docMk/>
            <pc:sldMk cId="665566503" sldId="287"/>
            <ac:spMk id="75" creationId="{0A4F3BF8-8C95-604A-275A-F9DBB45E2FFE}"/>
          </ac:spMkLst>
        </pc:spChg>
        <pc:spChg chg="add mod">
          <ac:chgData name="Lárraga Maldonado, Giomara" userId="b1b76883-9f97-490e-8047-2efd58a41653" providerId="ADAL" clId="{B846CF91-A8F0-42B6-BD11-2F62C14070BD}" dt="2023-06-13T15:12:38.733" v="3557" actId="1076"/>
          <ac:spMkLst>
            <pc:docMk/>
            <pc:sldMk cId="665566503" sldId="287"/>
            <ac:spMk id="76" creationId="{0C07BD4B-4DFB-19F9-8802-C59D847F01EC}"/>
          </ac:spMkLst>
        </pc:spChg>
        <pc:grpChg chg="add del">
          <ac:chgData name="Lárraga Maldonado, Giomara" userId="b1b76883-9f97-490e-8047-2efd58a41653" providerId="ADAL" clId="{B846CF91-A8F0-42B6-BD11-2F62C14070BD}" dt="2023-06-13T13:59:26.656" v="728" actId="478"/>
          <ac:grpSpMkLst>
            <pc:docMk/>
            <pc:sldMk cId="665566503" sldId="287"/>
            <ac:grpSpMk id="31" creationId="{369B5CF8-55BD-5F63-CD97-A99A5D41BA35}"/>
          </ac:grpSpMkLst>
        </pc:grpChg>
        <pc:grpChg chg="add del">
          <ac:chgData name="Lárraga Maldonado, Giomara" userId="b1b76883-9f97-490e-8047-2efd58a41653" providerId="ADAL" clId="{B846CF91-A8F0-42B6-BD11-2F62C14070BD}" dt="2023-06-13T13:59:26.656" v="728" actId="478"/>
          <ac:grpSpMkLst>
            <pc:docMk/>
            <pc:sldMk cId="665566503" sldId="287"/>
            <ac:grpSpMk id="32" creationId="{71028267-AEDC-7610-8D1D-980A7429C4F9}"/>
          </ac:grpSpMkLst>
        </pc:grpChg>
        <pc:grpChg chg="add mod">
          <ac:chgData name="Lárraga Maldonado, Giomara" userId="b1b76883-9f97-490e-8047-2efd58a41653" providerId="ADAL" clId="{B846CF91-A8F0-42B6-BD11-2F62C14070BD}" dt="2023-06-13T14:17:23.986" v="1033" actId="164"/>
          <ac:grpSpMkLst>
            <pc:docMk/>
            <pc:sldMk cId="665566503" sldId="287"/>
            <ac:grpSpMk id="68" creationId="{0F3362C0-4A7A-1EB0-0857-177F4CC0D10A}"/>
          </ac:grpSpMkLst>
        </pc:grpChg>
        <pc:grpChg chg="add mod">
          <ac:chgData name="Lárraga Maldonado, Giomara" userId="b1b76883-9f97-490e-8047-2efd58a41653" providerId="ADAL" clId="{B846CF91-A8F0-42B6-BD11-2F62C14070BD}" dt="2023-06-13T14:17:29.008" v="1034" actId="164"/>
          <ac:grpSpMkLst>
            <pc:docMk/>
            <pc:sldMk cId="665566503" sldId="287"/>
            <ac:grpSpMk id="69" creationId="{6A510C3F-3624-9AAD-E467-86A32B07FE00}"/>
          </ac:grpSpMkLst>
        </pc:grpChg>
        <pc:grpChg chg="add mod">
          <ac:chgData name="Lárraga Maldonado, Giomara" userId="b1b76883-9f97-490e-8047-2efd58a41653" providerId="ADAL" clId="{B846CF91-A8F0-42B6-BD11-2F62C14070BD}" dt="2023-06-13T14:17:35.711" v="1035" actId="164"/>
          <ac:grpSpMkLst>
            <pc:docMk/>
            <pc:sldMk cId="665566503" sldId="287"/>
            <ac:grpSpMk id="70" creationId="{03048D03-D05D-D59F-1D9A-267822EF67E5}"/>
          </ac:grpSpMkLst>
        </pc:grpChg>
        <pc:grpChg chg="add mod">
          <ac:chgData name="Lárraga Maldonado, Giomara" userId="b1b76883-9f97-490e-8047-2efd58a41653" providerId="ADAL" clId="{B846CF91-A8F0-42B6-BD11-2F62C14070BD}" dt="2023-06-13T14:17:41.373" v="1036" actId="164"/>
          <ac:grpSpMkLst>
            <pc:docMk/>
            <pc:sldMk cId="665566503" sldId="287"/>
            <ac:grpSpMk id="71" creationId="{2E2C8D44-DAD1-D34A-DB79-983D59FB18F6}"/>
          </ac:grpSpMkLst>
        </pc:grpChg>
        <pc:grpChg chg="add mod">
          <ac:chgData name="Lárraga Maldonado, Giomara" userId="b1b76883-9f97-490e-8047-2efd58a41653" providerId="ADAL" clId="{B846CF91-A8F0-42B6-BD11-2F62C14070BD}" dt="2023-06-13T14:34:34.456" v="1106" actId="207"/>
          <ac:grpSpMkLst>
            <pc:docMk/>
            <pc:sldMk cId="665566503" sldId="287"/>
            <ac:grpSpMk id="72" creationId="{53524E8F-6E2F-9B5F-4138-FB643383979B}"/>
          </ac:grpSpMkLst>
        </pc:grpChg>
        <pc:graphicFrameChg chg="add mod ord">
          <ac:chgData name="Lárraga Maldonado, Giomara" userId="b1b76883-9f97-490e-8047-2efd58a41653" providerId="ADAL" clId="{B846CF91-A8F0-42B6-BD11-2F62C14070BD}" dt="2023-06-13T14:34:01.623" v="1103" actId="167"/>
          <ac:graphicFrameMkLst>
            <pc:docMk/>
            <pc:sldMk cId="665566503" sldId="287"/>
            <ac:graphicFrameMk id="4" creationId="{939EAA97-4820-D519-FFE9-AC663182CAA7}"/>
          </ac:graphicFrameMkLst>
        </pc:graphicFrameChg>
        <pc:picChg chg="add del">
          <ac:chgData name="Lárraga Maldonado, Giomara" userId="b1b76883-9f97-490e-8047-2efd58a41653" providerId="ADAL" clId="{B846CF91-A8F0-42B6-BD11-2F62C14070BD}" dt="2023-06-13T13:59:26.656" v="728" actId="478"/>
          <ac:picMkLst>
            <pc:docMk/>
            <pc:sldMk cId="665566503" sldId="287"/>
            <ac:picMk id="11" creationId="{8AB39EDA-EE55-7527-02D0-D2CBC971381B}"/>
          </ac:picMkLst>
        </pc:picChg>
        <pc:picChg chg="add del">
          <ac:chgData name="Lárraga Maldonado, Giomara" userId="b1b76883-9f97-490e-8047-2efd58a41653" providerId="ADAL" clId="{B846CF91-A8F0-42B6-BD11-2F62C14070BD}" dt="2023-06-13T13:59:26.656" v="728" actId="478"/>
          <ac:picMkLst>
            <pc:docMk/>
            <pc:sldMk cId="665566503" sldId="287"/>
            <ac:picMk id="13" creationId="{0D04EC0D-086F-4FBD-42DD-DA0385928E0A}"/>
          </ac:picMkLst>
        </pc:picChg>
        <pc:picChg chg="add del">
          <ac:chgData name="Lárraga Maldonado, Giomara" userId="b1b76883-9f97-490e-8047-2efd58a41653" providerId="ADAL" clId="{B846CF91-A8F0-42B6-BD11-2F62C14070BD}" dt="2023-06-13T13:59:26.656" v="728" actId="478"/>
          <ac:picMkLst>
            <pc:docMk/>
            <pc:sldMk cId="665566503" sldId="287"/>
            <ac:picMk id="14" creationId="{27D60BCB-EEA8-2092-33CB-4ED3AC41792F}"/>
          </ac:picMkLst>
        </pc:picChg>
        <pc:picChg chg="add del">
          <ac:chgData name="Lárraga Maldonado, Giomara" userId="b1b76883-9f97-490e-8047-2efd58a41653" providerId="ADAL" clId="{B846CF91-A8F0-42B6-BD11-2F62C14070BD}" dt="2023-06-13T13:59:26.656" v="728" actId="478"/>
          <ac:picMkLst>
            <pc:docMk/>
            <pc:sldMk cId="665566503" sldId="287"/>
            <ac:picMk id="15" creationId="{DBA64BCF-DCD0-6873-668D-D41E280299B6}"/>
          </ac:picMkLst>
        </pc:picChg>
        <pc:picChg chg="add del">
          <ac:chgData name="Lárraga Maldonado, Giomara" userId="b1b76883-9f97-490e-8047-2efd58a41653" providerId="ADAL" clId="{B846CF91-A8F0-42B6-BD11-2F62C14070BD}" dt="2023-06-13T13:59:26.656" v="728" actId="478"/>
          <ac:picMkLst>
            <pc:docMk/>
            <pc:sldMk cId="665566503" sldId="287"/>
            <ac:picMk id="16" creationId="{AC785A6C-0DD5-DF68-DF92-B3B0B331B858}"/>
          </ac:picMkLst>
        </pc:picChg>
        <pc:picChg chg="del">
          <ac:chgData name="Lárraga Maldonado, Giomara" userId="b1b76883-9f97-490e-8047-2efd58a41653" providerId="ADAL" clId="{B846CF91-A8F0-42B6-BD11-2F62C14070BD}" dt="2023-06-13T13:58:44.064" v="686" actId="478"/>
          <ac:picMkLst>
            <pc:docMk/>
            <pc:sldMk cId="665566503" sldId="287"/>
            <ac:picMk id="19" creationId="{39CD8E6F-4D2F-80CF-9DC0-5001F4560F68}"/>
          </ac:picMkLst>
        </pc:picChg>
        <pc:picChg chg="add del">
          <ac:chgData name="Lárraga Maldonado, Giomara" userId="b1b76883-9f97-490e-8047-2efd58a41653" providerId="ADAL" clId="{B846CF91-A8F0-42B6-BD11-2F62C14070BD}" dt="2023-06-13T13:59:26.656" v="728" actId="478"/>
          <ac:picMkLst>
            <pc:docMk/>
            <pc:sldMk cId="665566503" sldId="287"/>
            <ac:picMk id="20" creationId="{D4DDE56A-ABF2-07A6-9456-9D8C5C09F029}"/>
          </ac:picMkLst>
        </pc:picChg>
        <pc:picChg chg="add del">
          <ac:chgData name="Lárraga Maldonado, Giomara" userId="b1b76883-9f97-490e-8047-2efd58a41653" providerId="ADAL" clId="{B846CF91-A8F0-42B6-BD11-2F62C14070BD}" dt="2023-06-13T13:59:26.656" v="728" actId="478"/>
          <ac:picMkLst>
            <pc:docMk/>
            <pc:sldMk cId="665566503" sldId="287"/>
            <ac:picMk id="22" creationId="{70794A6D-5C1D-8953-0951-899665AAC7D8}"/>
          </ac:picMkLst>
        </pc:picChg>
        <pc:picChg chg="add del">
          <ac:chgData name="Lárraga Maldonado, Giomara" userId="b1b76883-9f97-490e-8047-2efd58a41653" providerId="ADAL" clId="{B846CF91-A8F0-42B6-BD11-2F62C14070BD}" dt="2023-06-13T13:59:26.656" v="728" actId="478"/>
          <ac:picMkLst>
            <pc:docMk/>
            <pc:sldMk cId="665566503" sldId="287"/>
            <ac:picMk id="25" creationId="{F44E1F66-0BC3-B0A1-4006-1435092EFBD3}"/>
          </ac:picMkLst>
        </pc:picChg>
        <pc:picChg chg="add del mod">
          <ac:chgData name="Lárraga Maldonado, Giomara" userId="b1b76883-9f97-490e-8047-2efd58a41653" providerId="ADAL" clId="{B846CF91-A8F0-42B6-BD11-2F62C14070BD}" dt="2023-06-13T17:11:47.957" v="5793" actId="478"/>
          <ac:picMkLst>
            <pc:docMk/>
            <pc:sldMk cId="665566503" sldId="287"/>
            <ac:picMk id="26" creationId="{F016BC35-F5B9-B39C-826A-1BF3A9A68AFD}"/>
          </ac:picMkLst>
        </pc:picChg>
        <pc:picChg chg="add del">
          <ac:chgData name="Lárraga Maldonado, Giomara" userId="b1b76883-9f97-490e-8047-2efd58a41653" providerId="ADAL" clId="{B846CF91-A8F0-42B6-BD11-2F62C14070BD}" dt="2023-06-13T13:59:26.656" v="728" actId="478"/>
          <ac:picMkLst>
            <pc:docMk/>
            <pc:sldMk cId="665566503" sldId="287"/>
            <ac:picMk id="27" creationId="{7A4DC3E1-F3E7-B88B-1D84-9212CE47DED0}"/>
          </ac:picMkLst>
        </pc:picChg>
        <pc:picChg chg="add mod ord">
          <ac:chgData name="Lárraga Maldonado, Giomara" userId="b1b76883-9f97-490e-8047-2efd58a41653" providerId="ADAL" clId="{B846CF91-A8F0-42B6-BD11-2F62C14070BD}" dt="2023-06-13T14:17:23.986" v="1033" actId="164"/>
          <ac:picMkLst>
            <pc:docMk/>
            <pc:sldMk cId="665566503" sldId="287"/>
            <ac:picMk id="30" creationId="{0DCC231B-E222-441F-2163-13D38333A6D7}"/>
          </ac:picMkLst>
        </pc:picChg>
        <pc:picChg chg="del">
          <ac:chgData name="Lárraga Maldonado, Giomara" userId="b1b76883-9f97-490e-8047-2efd58a41653" providerId="ADAL" clId="{B846CF91-A8F0-42B6-BD11-2F62C14070BD}" dt="2023-06-13T13:58:41.683" v="683" actId="478"/>
          <ac:picMkLst>
            <pc:docMk/>
            <pc:sldMk cId="665566503" sldId="287"/>
            <ac:picMk id="34" creationId="{476BC64A-8790-7617-3656-88A4C56D57E3}"/>
          </ac:picMkLst>
        </pc:picChg>
        <pc:picChg chg="add del mod">
          <ac:chgData name="Lárraga Maldonado, Giomara" userId="b1b76883-9f97-490e-8047-2efd58a41653" providerId="ADAL" clId="{B846CF91-A8F0-42B6-BD11-2F62C14070BD}" dt="2023-06-13T14:17:29.008" v="1034" actId="164"/>
          <ac:picMkLst>
            <pc:docMk/>
            <pc:sldMk cId="665566503" sldId="287"/>
            <ac:picMk id="35" creationId="{C7256992-92AA-58BD-9C23-407DBC2589D9}"/>
          </ac:picMkLst>
        </pc:picChg>
        <pc:picChg chg="add mod">
          <ac:chgData name="Lárraga Maldonado, Giomara" userId="b1b76883-9f97-490e-8047-2efd58a41653" providerId="ADAL" clId="{B846CF91-A8F0-42B6-BD11-2F62C14070BD}" dt="2023-06-13T14:34:34.456" v="1106" actId="207"/>
          <ac:picMkLst>
            <pc:docMk/>
            <pc:sldMk cId="665566503" sldId="287"/>
            <ac:picMk id="37" creationId="{500486A0-1DBB-6B66-0B36-B6F23A0455CF}"/>
          </ac:picMkLst>
        </pc:picChg>
        <pc:picChg chg="add mod">
          <ac:chgData name="Lárraga Maldonado, Giomara" userId="b1b76883-9f97-490e-8047-2efd58a41653" providerId="ADAL" clId="{B846CF91-A8F0-42B6-BD11-2F62C14070BD}" dt="2023-06-13T14:17:35.711" v="1035" actId="164"/>
          <ac:picMkLst>
            <pc:docMk/>
            <pc:sldMk cId="665566503" sldId="287"/>
            <ac:picMk id="39" creationId="{0C33BC92-44E1-E221-BFCF-CFFE83FA940D}"/>
          </ac:picMkLst>
        </pc:picChg>
        <pc:picChg chg="add del">
          <ac:chgData name="Lárraga Maldonado, Giomara" userId="b1b76883-9f97-490e-8047-2efd58a41653" providerId="ADAL" clId="{B846CF91-A8F0-42B6-BD11-2F62C14070BD}" dt="2023-06-13T13:59:26.656" v="728" actId="478"/>
          <ac:picMkLst>
            <pc:docMk/>
            <pc:sldMk cId="665566503" sldId="287"/>
            <ac:picMk id="41" creationId="{587933D4-EE8E-D6D1-6720-74B728F5BEC4}"/>
          </ac:picMkLst>
        </pc:picChg>
        <pc:picChg chg="add del mod">
          <ac:chgData name="Lárraga Maldonado, Giomara" userId="b1b76883-9f97-490e-8047-2efd58a41653" providerId="ADAL" clId="{B846CF91-A8F0-42B6-BD11-2F62C14070BD}" dt="2023-06-13T14:01:43.727" v="773" actId="478"/>
          <ac:picMkLst>
            <pc:docMk/>
            <pc:sldMk cId="665566503" sldId="287"/>
            <ac:picMk id="43" creationId="{D508C349-6797-2310-A2E0-6DA7A3C0FFF1}"/>
          </ac:picMkLst>
        </pc:picChg>
        <pc:picChg chg="add del">
          <ac:chgData name="Lárraga Maldonado, Giomara" userId="b1b76883-9f97-490e-8047-2efd58a41653" providerId="ADAL" clId="{B846CF91-A8F0-42B6-BD11-2F62C14070BD}" dt="2023-06-13T13:59:26.656" v="728" actId="478"/>
          <ac:picMkLst>
            <pc:docMk/>
            <pc:sldMk cId="665566503" sldId="287"/>
            <ac:picMk id="44" creationId="{01427636-9D62-0778-F717-8588CB884D9D}"/>
          </ac:picMkLst>
        </pc:picChg>
        <pc:picChg chg="add mod">
          <ac:chgData name="Lárraga Maldonado, Giomara" userId="b1b76883-9f97-490e-8047-2efd58a41653" providerId="ADAL" clId="{B846CF91-A8F0-42B6-BD11-2F62C14070BD}" dt="2023-06-13T14:17:41.373" v="1036" actId="164"/>
          <ac:picMkLst>
            <pc:docMk/>
            <pc:sldMk cId="665566503" sldId="287"/>
            <ac:picMk id="46" creationId="{9868ADEF-B99C-6608-3932-62E64A1D28A7}"/>
          </ac:picMkLst>
        </pc:picChg>
        <pc:picChg chg="add del mod">
          <ac:chgData name="Lárraga Maldonado, Giomara" userId="b1b76883-9f97-490e-8047-2efd58a41653" providerId="ADAL" clId="{B846CF91-A8F0-42B6-BD11-2F62C14070BD}" dt="2023-06-13T14:01:07.861" v="757" actId="478"/>
          <ac:picMkLst>
            <pc:docMk/>
            <pc:sldMk cId="665566503" sldId="287"/>
            <ac:picMk id="48" creationId="{ED04F883-458E-F021-930D-AE758E9E5BA9}"/>
          </ac:picMkLst>
        </pc:picChg>
        <pc:picChg chg="add del mod">
          <ac:chgData name="Lárraga Maldonado, Giomara" userId="b1b76883-9f97-490e-8047-2efd58a41653" providerId="ADAL" clId="{B846CF91-A8F0-42B6-BD11-2F62C14070BD}" dt="2023-06-13T17:13:42.533" v="5824" actId="478"/>
          <ac:picMkLst>
            <pc:docMk/>
            <pc:sldMk cId="665566503" sldId="287"/>
            <ac:picMk id="53" creationId="{F3AEFAC6-0D4F-C695-811C-CC11FD42E042}"/>
          </ac:picMkLst>
        </pc:picChg>
        <pc:picChg chg="add del">
          <ac:chgData name="Lárraga Maldonado, Giomara" userId="b1b76883-9f97-490e-8047-2efd58a41653" providerId="ADAL" clId="{B846CF91-A8F0-42B6-BD11-2F62C14070BD}" dt="2023-06-13T13:59:26.656" v="728" actId="478"/>
          <ac:picMkLst>
            <pc:docMk/>
            <pc:sldMk cId="665566503" sldId="287"/>
            <ac:picMk id="57" creationId="{13C7078E-4F32-6B70-19A7-2A0F552EE36C}"/>
          </ac:picMkLst>
        </pc:picChg>
        <pc:picChg chg="add mod">
          <ac:chgData name="Lárraga Maldonado, Giomara" userId="b1b76883-9f97-490e-8047-2efd58a41653" providerId="ADAL" clId="{B846CF91-A8F0-42B6-BD11-2F62C14070BD}" dt="2023-06-13T17:11:49.809" v="5794" actId="1076"/>
          <ac:picMkLst>
            <pc:docMk/>
            <pc:sldMk cId="665566503" sldId="287"/>
            <ac:picMk id="78" creationId="{EB5B1745-EB8C-627D-6E51-1F971DCBF5B1}"/>
          </ac:picMkLst>
        </pc:picChg>
        <pc:picChg chg="add mod">
          <ac:chgData name="Lárraga Maldonado, Giomara" userId="b1b76883-9f97-490e-8047-2efd58a41653" providerId="ADAL" clId="{B846CF91-A8F0-42B6-BD11-2F62C14070BD}" dt="2023-06-13T17:13:48.158" v="5826" actId="1076"/>
          <ac:picMkLst>
            <pc:docMk/>
            <pc:sldMk cId="665566503" sldId="287"/>
            <ac:picMk id="80" creationId="{3AA8276E-876B-9BCD-2AEF-B648CC349D82}"/>
          </ac:picMkLst>
        </pc:picChg>
      </pc:sldChg>
      <pc:sldChg chg="modSp del mod">
        <pc:chgData name="Lárraga Maldonado, Giomara" userId="b1b76883-9f97-490e-8047-2efd58a41653" providerId="ADAL" clId="{B846CF91-A8F0-42B6-BD11-2F62C14070BD}" dt="2023-06-13T14:50:34.735" v="1884" actId="2696"/>
        <pc:sldMkLst>
          <pc:docMk/>
          <pc:sldMk cId="974181310" sldId="288"/>
        </pc:sldMkLst>
        <pc:spChg chg="mod">
          <ac:chgData name="Lárraga Maldonado, Giomara" userId="b1b76883-9f97-490e-8047-2efd58a41653" providerId="ADAL" clId="{B846CF91-A8F0-42B6-BD11-2F62C14070BD}" dt="2023-06-13T13:17:46.007" v="354" actId="6549"/>
          <ac:spMkLst>
            <pc:docMk/>
            <pc:sldMk cId="974181310" sldId="288"/>
            <ac:spMk id="2" creationId="{2CD918BD-A181-E70E-6A46-103D57D8E5A0}"/>
          </ac:spMkLst>
        </pc:spChg>
      </pc:sldChg>
      <pc:sldChg chg="modSp mod ord">
        <pc:chgData name="Lárraga Maldonado, Giomara" userId="b1b76883-9f97-490e-8047-2efd58a41653" providerId="ADAL" clId="{B846CF91-A8F0-42B6-BD11-2F62C14070BD}" dt="2023-06-13T15:19:02.769" v="3672"/>
        <pc:sldMkLst>
          <pc:docMk/>
          <pc:sldMk cId="3908074654" sldId="289"/>
        </pc:sldMkLst>
        <pc:spChg chg="mod">
          <ac:chgData name="Lárraga Maldonado, Giomara" userId="b1b76883-9f97-490e-8047-2efd58a41653" providerId="ADAL" clId="{B846CF91-A8F0-42B6-BD11-2F62C14070BD}" dt="2023-06-13T13:17:50.659" v="356" actId="6549"/>
          <ac:spMkLst>
            <pc:docMk/>
            <pc:sldMk cId="3908074654" sldId="289"/>
            <ac:spMk id="2" creationId="{88ECE189-D762-38EE-2E27-C3E20CDC4FC8}"/>
          </ac:spMkLst>
        </pc:spChg>
      </pc:sldChg>
      <pc:sldChg chg="modSp del mod">
        <pc:chgData name="Lárraga Maldonado, Giomara" userId="b1b76883-9f97-490e-8047-2efd58a41653" providerId="ADAL" clId="{B846CF91-A8F0-42B6-BD11-2F62C14070BD}" dt="2023-06-13T14:59:25.163" v="2165" actId="47"/>
        <pc:sldMkLst>
          <pc:docMk/>
          <pc:sldMk cId="360851087" sldId="290"/>
        </pc:sldMkLst>
        <pc:spChg chg="mod">
          <ac:chgData name="Lárraga Maldonado, Giomara" userId="b1b76883-9f97-490e-8047-2efd58a41653" providerId="ADAL" clId="{B846CF91-A8F0-42B6-BD11-2F62C14070BD}" dt="2023-06-13T13:17:48.001" v="355" actId="6549"/>
          <ac:spMkLst>
            <pc:docMk/>
            <pc:sldMk cId="360851087" sldId="290"/>
            <ac:spMk id="2" creationId="{F189C4FA-2CFF-EAAC-3934-BF127117F5B3}"/>
          </ac:spMkLst>
        </pc:spChg>
        <pc:spChg chg="mod">
          <ac:chgData name="Lárraga Maldonado, Giomara" userId="b1b76883-9f97-490e-8047-2efd58a41653" providerId="ADAL" clId="{B846CF91-A8F0-42B6-BD11-2F62C14070BD}" dt="2023-06-13T14:50:37.853" v="1885" actId="1076"/>
          <ac:spMkLst>
            <pc:docMk/>
            <pc:sldMk cId="360851087" sldId="290"/>
            <ac:spMk id="6" creationId="{50862683-6145-C6B4-A390-3FC06ABAB500}"/>
          </ac:spMkLst>
        </pc:spChg>
      </pc:sldChg>
      <pc:sldChg chg="modSp mod">
        <pc:chgData name="Lárraga Maldonado, Giomara" userId="b1b76883-9f97-490e-8047-2efd58a41653" providerId="ADAL" clId="{B846CF91-A8F0-42B6-BD11-2F62C14070BD}" dt="2023-06-13T16:35:57.100" v="5785" actId="1076"/>
        <pc:sldMkLst>
          <pc:docMk/>
          <pc:sldMk cId="1830040313" sldId="291"/>
        </pc:sldMkLst>
        <pc:spChg chg="mod">
          <ac:chgData name="Lárraga Maldonado, Giomara" userId="b1b76883-9f97-490e-8047-2efd58a41653" providerId="ADAL" clId="{B846CF91-A8F0-42B6-BD11-2F62C14070BD}" dt="2023-06-13T16:35:57.100" v="5785" actId="1076"/>
          <ac:spMkLst>
            <pc:docMk/>
            <pc:sldMk cId="1830040313" sldId="291"/>
            <ac:spMk id="5" creationId="{7A14F8CE-BB13-E16D-C2E1-D621EF62E558}"/>
          </ac:spMkLst>
        </pc:spChg>
      </pc:sldChg>
      <pc:sldChg chg="addSp delSp modSp new mod ord">
        <pc:chgData name="Lárraga Maldonado, Giomara" userId="b1b76883-9f97-490e-8047-2efd58a41653" providerId="ADAL" clId="{B846CF91-A8F0-42B6-BD11-2F62C14070BD}" dt="2023-06-13T16:30:32.982" v="5784" actId="113"/>
        <pc:sldMkLst>
          <pc:docMk/>
          <pc:sldMk cId="398042437" sldId="292"/>
        </pc:sldMkLst>
        <pc:spChg chg="mod">
          <ac:chgData name="Lárraga Maldonado, Giomara" userId="b1b76883-9f97-490e-8047-2efd58a41653" providerId="ADAL" clId="{B846CF91-A8F0-42B6-BD11-2F62C14070BD}" dt="2023-06-09T13:50:38.404" v="16" actId="20577"/>
          <ac:spMkLst>
            <pc:docMk/>
            <pc:sldMk cId="398042437" sldId="292"/>
            <ac:spMk id="2" creationId="{00E3E031-9139-DCD6-17E7-0F04543D29D7}"/>
          </ac:spMkLst>
        </pc:spChg>
        <pc:spChg chg="mod">
          <ac:chgData name="Lárraga Maldonado, Giomara" userId="b1b76883-9f97-490e-8047-2efd58a41653" providerId="ADAL" clId="{B846CF91-A8F0-42B6-BD11-2F62C14070BD}" dt="2023-06-09T13:53:05.067" v="117" actId="20577"/>
          <ac:spMkLst>
            <pc:docMk/>
            <pc:sldMk cId="398042437" sldId="292"/>
            <ac:spMk id="3" creationId="{791CE7BA-03F9-CD48-F78D-0B86427467EA}"/>
          </ac:spMkLst>
        </pc:spChg>
        <pc:graphicFrameChg chg="add mod modGraphic">
          <ac:chgData name="Lárraga Maldonado, Giomara" userId="b1b76883-9f97-490e-8047-2efd58a41653" providerId="ADAL" clId="{B846CF91-A8F0-42B6-BD11-2F62C14070BD}" dt="2023-06-13T16:30:32.982" v="5784" actId="113"/>
          <ac:graphicFrameMkLst>
            <pc:docMk/>
            <pc:sldMk cId="398042437" sldId="292"/>
            <ac:graphicFrameMk id="4" creationId="{B9375929-32DC-ABE1-134D-DA91E2A1D688}"/>
          </ac:graphicFrameMkLst>
        </pc:graphicFrameChg>
        <pc:picChg chg="add del mod">
          <ac:chgData name="Lárraga Maldonado, Giomara" userId="b1b76883-9f97-490e-8047-2efd58a41653" providerId="ADAL" clId="{B846CF91-A8F0-42B6-BD11-2F62C14070BD}" dt="2023-06-09T14:03:49.904" v="244" actId="478"/>
          <ac:picMkLst>
            <pc:docMk/>
            <pc:sldMk cId="398042437" sldId="292"/>
            <ac:picMk id="6" creationId="{B36DB087-B40D-67BD-C487-332E5C6A697E}"/>
          </ac:picMkLst>
        </pc:picChg>
        <pc:picChg chg="add del mod">
          <ac:chgData name="Lárraga Maldonado, Giomara" userId="b1b76883-9f97-490e-8047-2efd58a41653" providerId="ADAL" clId="{B846CF91-A8F0-42B6-BD11-2F62C14070BD}" dt="2023-06-09T13:58:00.024" v="237" actId="478"/>
          <ac:picMkLst>
            <pc:docMk/>
            <pc:sldMk cId="398042437" sldId="292"/>
            <ac:picMk id="1026" creationId="{9EE429C8-2F6A-C4A9-2F33-807FFBF98387}"/>
          </ac:picMkLst>
        </pc:picChg>
      </pc:sldChg>
      <pc:sldChg chg="modSp new del mod">
        <pc:chgData name="Lárraga Maldonado, Giomara" userId="b1b76883-9f97-490e-8047-2efd58a41653" providerId="ADAL" clId="{B846CF91-A8F0-42B6-BD11-2F62C14070BD}" dt="2023-06-13T13:19:24.520" v="387" actId="47"/>
        <pc:sldMkLst>
          <pc:docMk/>
          <pc:sldMk cId="1939339699" sldId="293"/>
        </pc:sldMkLst>
        <pc:spChg chg="mod">
          <ac:chgData name="Lárraga Maldonado, Giomara" userId="b1b76883-9f97-490e-8047-2efd58a41653" providerId="ADAL" clId="{B846CF91-A8F0-42B6-BD11-2F62C14070BD}" dt="2023-06-13T13:17:10.147" v="343" actId="6549"/>
          <ac:spMkLst>
            <pc:docMk/>
            <pc:sldMk cId="1939339699" sldId="293"/>
            <ac:spMk id="2" creationId="{800F9317-2BF6-85B9-A1BE-A3CBC9032470}"/>
          </ac:spMkLst>
        </pc:spChg>
      </pc:sldChg>
      <pc:sldChg chg="addSp delSp modSp add mod modClrScheme chgLayout">
        <pc:chgData name="Lárraga Maldonado, Giomara" userId="b1b76883-9f97-490e-8047-2efd58a41653" providerId="ADAL" clId="{B846CF91-A8F0-42B6-BD11-2F62C14070BD}" dt="2023-06-13T17:13:58.912" v="5829" actId="1076"/>
        <pc:sldMkLst>
          <pc:docMk/>
          <pc:sldMk cId="3478627651" sldId="293"/>
        </pc:sldMkLst>
        <pc:spChg chg="mod ord">
          <ac:chgData name="Lárraga Maldonado, Giomara" userId="b1b76883-9f97-490e-8047-2efd58a41653" providerId="ADAL" clId="{B846CF91-A8F0-42B6-BD11-2F62C14070BD}" dt="2023-06-13T14:36:18.550" v="1117" actId="700"/>
          <ac:spMkLst>
            <pc:docMk/>
            <pc:sldMk cId="3478627651" sldId="293"/>
            <ac:spMk id="2" creationId="{7A7C04AF-DFC8-4445-683C-3BDABC9C4EFC}"/>
          </ac:spMkLst>
        </pc:spChg>
        <pc:spChg chg="mod ord">
          <ac:chgData name="Lárraga Maldonado, Giomara" userId="b1b76883-9f97-490e-8047-2efd58a41653" providerId="ADAL" clId="{B846CF91-A8F0-42B6-BD11-2F62C14070BD}" dt="2023-06-13T14:36:18.550" v="1117" actId="700"/>
          <ac:spMkLst>
            <pc:docMk/>
            <pc:sldMk cId="3478627651" sldId="293"/>
            <ac:spMk id="3" creationId="{C5248572-6D2C-EF77-2F32-AD4CE500CDD2}"/>
          </ac:spMkLst>
        </pc:spChg>
        <pc:spChg chg="add mod ord">
          <ac:chgData name="Lárraga Maldonado, Giomara" userId="b1b76883-9f97-490e-8047-2efd58a41653" providerId="ADAL" clId="{B846CF91-A8F0-42B6-BD11-2F62C14070BD}" dt="2023-06-13T14:54:09.334" v="1968" actId="113"/>
          <ac:spMkLst>
            <pc:docMk/>
            <pc:sldMk cId="3478627651" sldId="293"/>
            <ac:spMk id="5" creationId="{CB085B98-690D-B516-68CB-B1267FBEC840}"/>
          </ac:spMkLst>
        </pc:spChg>
        <pc:spChg chg="add del mod ord">
          <ac:chgData name="Lárraga Maldonado, Giomara" userId="b1b76883-9f97-490e-8047-2efd58a41653" providerId="ADAL" clId="{B846CF91-A8F0-42B6-BD11-2F62C14070BD}" dt="2023-06-13T14:36:22.992" v="1118" actId="478"/>
          <ac:spMkLst>
            <pc:docMk/>
            <pc:sldMk cId="3478627651" sldId="293"/>
            <ac:spMk id="6" creationId="{7487954D-7351-8AF4-D498-3CA4FA5D6584}"/>
          </ac:spMkLst>
        </pc:spChg>
        <pc:spChg chg="mod">
          <ac:chgData name="Lárraga Maldonado, Giomara" userId="b1b76883-9f97-490e-8047-2efd58a41653" providerId="ADAL" clId="{B846CF91-A8F0-42B6-BD11-2F62C14070BD}" dt="2023-06-13T14:52:16.924" v="1908"/>
          <ac:spMkLst>
            <pc:docMk/>
            <pc:sldMk cId="3478627651" sldId="293"/>
            <ac:spMk id="8" creationId="{08633082-739A-FF0E-6B8D-76833F2A468F}"/>
          </ac:spMkLst>
        </pc:spChg>
        <pc:spChg chg="mod">
          <ac:chgData name="Lárraga Maldonado, Giomara" userId="b1b76883-9f97-490e-8047-2efd58a41653" providerId="ADAL" clId="{B846CF91-A8F0-42B6-BD11-2F62C14070BD}" dt="2023-06-13T14:52:16.924" v="1908"/>
          <ac:spMkLst>
            <pc:docMk/>
            <pc:sldMk cId="3478627651" sldId="293"/>
            <ac:spMk id="11" creationId="{0A18EFB9-2C65-90CB-24E6-D4124F947C9F}"/>
          </ac:spMkLst>
        </pc:spChg>
        <pc:spChg chg="mod">
          <ac:chgData name="Lárraga Maldonado, Giomara" userId="b1b76883-9f97-490e-8047-2efd58a41653" providerId="ADAL" clId="{B846CF91-A8F0-42B6-BD11-2F62C14070BD}" dt="2023-06-13T14:52:16.924" v="1908"/>
          <ac:spMkLst>
            <pc:docMk/>
            <pc:sldMk cId="3478627651" sldId="293"/>
            <ac:spMk id="14" creationId="{1AE6A99C-3D2A-BE2C-869E-AEC8506AA17E}"/>
          </ac:spMkLst>
        </pc:spChg>
        <pc:spChg chg="mod">
          <ac:chgData name="Lárraga Maldonado, Giomara" userId="b1b76883-9f97-490e-8047-2efd58a41653" providerId="ADAL" clId="{B846CF91-A8F0-42B6-BD11-2F62C14070BD}" dt="2023-06-13T14:52:16.924" v="1908"/>
          <ac:spMkLst>
            <pc:docMk/>
            <pc:sldMk cId="3478627651" sldId="293"/>
            <ac:spMk id="17" creationId="{6009AEB2-6131-0AE2-93C6-E956C11367D9}"/>
          </ac:spMkLst>
        </pc:spChg>
        <pc:spChg chg="del">
          <ac:chgData name="Lárraga Maldonado, Giomara" userId="b1b76883-9f97-490e-8047-2efd58a41653" providerId="ADAL" clId="{B846CF91-A8F0-42B6-BD11-2F62C14070BD}" dt="2023-06-13T14:35:32.696" v="1111" actId="478"/>
          <ac:spMkLst>
            <pc:docMk/>
            <pc:sldMk cId="3478627651" sldId="293"/>
            <ac:spMk id="54" creationId="{20D11385-DBB9-4489-8A7D-E42457D03C2B}"/>
          </ac:spMkLst>
        </pc:spChg>
        <pc:spChg chg="del">
          <ac:chgData name="Lárraga Maldonado, Giomara" userId="b1b76883-9f97-490e-8047-2efd58a41653" providerId="ADAL" clId="{B846CF91-A8F0-42B6-BD11-2F62C14070BD}" dt="2023-06-13T14:35:32.696" v="1111" actId="478"/>
          <ac:spMkLst>
            <pc:docMk/>
            <pc:sldMk cId="3478627651" sldId="293"/>
            <ac:spMk id="55" creationId="{626157E8-9750-86C0-A5D2-7DEDDE758EB3}"/>
          </ac:spMkLst>
        </pc:spChg>
        <pc:spChg chg="del">
          <ac:chgData name="Lárraga Maldonado, Giomara" userId="b1b76883-9f97-490e-8047-2efd58a41653" providerId="ADAL" clId="{B846CF91-A8F0-42B6-BD11-2F62C14070BD}" dt="2023-06-13T14:35:32.696" v="1111" actId="478"/>
          <ac:spMkLst>
            <pc:docMk/>
            <pc:sldMk cId="3478627651" sldId="293"/>
            <ac:spMk id="56" creationId="{3E92A3A7-9C3E-A138-5AE2-40A968CB0291}"/>
          </ac:spMkLst>
        </pc:spChg>
        <pc:spChg chg="del">
          <ac:chgData name="Lárraga Maldonado, Giomara" userId="b1b76883-9f97-490e-8047-2efd58a41653" providerId="ADAL" clId="{B846CF91-A8F0-42B6-BD11-2F62C14070BD}" dt="2023-06-13T14:35:32.696" v="1111" actId="478"/>
          <ac:spMkLst>
            <pc:docMk/>
            <pc:sldMk cId="3478627651" sldId="293"/>
            <ac:spMk id="58" creationId="{AB898884-D222-234D-B261-D78E3D455A51}"/>
          </ac:spMkLst>
        </pc:spChg>
        <pc:spChg chg="del">
          <ac:chgData name="Lárraga Maldonado, Giomara" userId="b1b76883-9f97-490e-8047-2efd58a41653" providerId="ADAL" clId="{B846CF91-A8F0-42B6-BD11-2F62C14070BD}" dt="2023-06-13T14:35:32.696" v="1111" actId="478"/>
          <ac:spMkLst>
            <pc:docMk/>
            <pc:sldMk cId="3478627651" sldId="293"/>
            <ac:spMk id="59" creationId="{50EEDD3B-E770-535A-966F-9669C2C82398}"/>
          </ac:spMkLst>
        </pc:spChg>
        <pc:spChg chg="mod">
          <ac:chgData name="Lárraga Maldonado, Giomara" userId="b1b76883-9f97-490e-8047-2efd58a41653" providerId="ADAL" clId="{B846CF91-A8F0-42B6-BD11-2F62C14070BD}" dt="2023-06-13T15:12:31.721" v="3552" actId="1076"/>
          <ac:spMkLst>
            <pc:docMk/>
            <pc:sldMk cId="3478627651" sldId="293"/>
            <ac:spMk id="76" creationId="{0C07BD4B-4DFB-19F9-8802-C59D847F01EC}"/>
          </ac:spMkLst>
        </pc:spChg>
        <pc:grpChg chg="add mod">
          <ac:chgData name="Lárraga Maldonado, Giomara" userId="b1b76883-9f97-490e-8047-2efd58a41653" providerId="ADAL" clId="{B846CF91-A8F0-42B6-BD11-2F62C14070BD}" dt="2023-06-13T14:54:14.278" v="1970" actId="1076"/>
          <ac:grpSpMkLst>
            <pc:docMk/>
            <pc:sldMk cId="3478627651" sldId="293"/>
            <ac:grpSpMk id="7" creationId="{1997DF6D-B9B2-9104-6337-3225E09996BD}"/>
          </ac:grpSpMkLst>
        </pc:grpChg>
        <pc:grpChg chg="add mod">
          <ac:chgData name="Lárraga Maldonado, Giomara" userId="b1b76883-9f97-490e-8047-2efd58a41653" providerId="ADAL" clId="{B846CF91-A8F0-42B6-BD11-2F62C14070BD}" dt="2023-06-13T14:54:13.207" v="1969" actId="1076"/>
          <ac:grpSpMkLst>
            <pc:docMk/>
            <pc:sldMk cId="3478627651" sldId="293"/>
            <ac:grpSpMk id="10" creationId="{A986555A-6048-94CD-2724-C0A5A02C732C}"/>
          </ac:grpSpMkLst>
        </pc:grpChg>
        <pc:grpChg chg="add mod">
          <ac:chgData name="Lárraga Maldonado, Giomara" userId="b1b76883-9f97-490e-8047-2efd58a41653" providerId="ADAL" clId="{B846CF91-A8F0-42B6-BD11-2F62C14070BD}" dt="2023-06-13T14:54:17.156" v="1972" actId="1076"/>
          <ac:grpSpMkLst>
            <pc:docMk/>
            <pc:sldMk cId="3478627651" sldId="293"/>
            <ac:grpSpMk id="13" creationId="{445385AB-7AF6-A7DF-8FE8-69BAE02F13EF}"/>
          </ac:grpSpMkLst>
        </pc:grpChg>
        <pc:grpChg chg="add mod">
          <ac:chgData name="Lárraga Maldonado, Giomara" userId="b1b76883-9f97-490e-8047-2efd58a41653" providerId="ADAL" clId="{B846CF91-A8F0-42B6-BD11-2F62C14070BD}" dt="2023-06-13T14:54:15.740" v="1971" actId="1076"/>
          <ac:grpSpMkLst>
            <pc:docMk/>
            <pc:sldMk cId="3478627651" sldId="293"/>
            <ac:grpSpMk id="16" creationId="{297EDA96-4A07-19C5-F0A8-48135E3661A7}"/>
          </ac:grpSpMkLst>
        </pc:grpChg>
        <pc:grpChg chg="del">
          <ac:chgData name="Lárraga Maldonado, Giomara" userId="b1b76883-9f97-490e-8047-2efd58a41653" providerId="ADAL" clId="{B846CF91-A8F0-42B6-BD11-2F62C14070BD}" dt="2023-06-13T14:35:32.696" v="1111" actId="478"/>
          <ac:grpSpMkLst>
            <pc:docMk/>
            <pc:sldMk cId="3478627651" sldId="293"/>
            <ac:grpSpMk id="68" creationId="{0F3362C0-4A7A-1EB0-0857-177F4CC0D10A}"/>
          </ac:grpSpMkLst>
        </pc:grpChg>
        <pc:grpChg chg="del">
          <ac:chgData name="Lárraga Maldonado, Giomara" userId="b1b76883-9f97-490e-8047-2efd58a41653" providerId="ADAL" clId="{B846CF91-A8F0-42B6-BD11-2F62C14070BD}" dt="2023-06-13T14:35:32.696" v="1111" actId="478"/>
          <ac:grpSpMkLst>
            <pc:docMk/>
            <pc:sldMk cId="3478627651" sldId="293"/>
            <ac:grpSpMk id="69" creationId="{6A510C3F-3624-9AAD-E467-86A32B07FE00}"/>
          </ac:grpSpMkLst>
        </pc:grpChg>
        <pc:grpChg chg="del">
          <ac:chgData name="Lárraga Maldonado, Giomara" userId="b1b76883-9f97-490e-8047-2efd58a41653" providerId="ADAL" clId="{B846CF91-A8F0-42B6-BD11-2F62C14070BD}" dt="2023-06-13T14:35:32.696" v="1111" actId="478"/>
          <ac:grpSpMkLst>
            <pc:docMk/>
            <pc:sldMk cId="3478627651" sldId="293"/>
            <ac:grpSpMk id="70" creationId="{03048D03-D05D-D59F-1D9A-267822EF67E5}"/>
          </ac:grpSpMkLst>
        </pc:grpChg>
        <pc:grpChg chg="del">
          <ac:chgData name="Lárraga Maldonado, Giomara" userId="b1b76883-9f97-490e-8047-2efd58a41653" providerId="ADAL" clId="{B846CF91-A8F0-42B6-BD11-2F62C14070BD}" dt="2023-06-13T14:35:32.696" v="1111" actId="478"/>
          <ac:grpSpMkLst>
            <pc:docMk/>
            <pc:sldMk cId="3478627651" sldId="293"/>
            <ac:grpSpMk id="71" creationId="{2E2C8D44-DAD1-D34A-DB79-983D59FB18F6}"/>
          </ac:grpSpMkLst>
        </pc:grpChg>
        <pc:grpChg chg="del">
          <ac:chgData name="Lárraga Maldonado, Giomara" userId="b1b76883-9f97-490e-8047-2efd58a41653" providerId="ADAL" clId="{B846CF91-A8F0-42B6-BD11-2F62C14070BD}" dt="2023-06-13T14:35:32.696" v="1111" actId="478"/>
          <ac:grpSpMkLst>
            <pc:docMk/>
            <pc:sldMk cId="3478627651" sldId="293"/>
            <ac:grpSpMk id="72" creationId="{53524E8F-6E2F-9B5F-4138-FB643383979B}"/>
          </ac:grpSpMkLst>
        </pc:grpChg>
        <pc:graphicFrameChg chg="mod">
          <ac:chgData name="Lárraga Maldonado, Giomara" userId="b1b76883-9f97-490e-8047-2efd58a41653" providerId="ADAL" clId="{B846CF91-A8F0-42B6-BD11-2F62C14070BD}" dt="2023-06-13T14:47:59.230" v="1880" actId="207"/>
          <ac:graphicFrameMkLst>
            <pc:docMk/>
            <pc:sldMk cId="3478627651" sldId="293"/>
            <ac:graphicFrameMk id="4" creationId="{939EAA97-4820-D519-FFE9-AC663182CAA7}"/>
          </ac:graphicFrameMkLst>
        </pc:graphicFrameChg>
        <pc:picChg chg="mod">
          <ac:chgData name="Lárraga Maldonado, Giomara" userId="b1b76883-9f97-490e-8047-2efd58a41653" providerId="ADAL" clId="{B846CF91-A8F0-42B6-BD11-2F62C14070BD}" dt="2023-06-13T14:52:16.924" v="1908"/>
          <ac:picMkLst>
            <pc:docMk/>
            <pc:sldMk cId="3478627651" sldId="293"/>
            <ac:picMk id="9" creationId="{206C0DB8-E922-0EE4-6351-B8A292E70915}"/>
          </ac:picMkLst>
        </pc:picChg>
        <pc:picChg chg="mod">
          <ac:chgData name="Lárraga Maldonado, Giomara" userId="b1b76883-9f97-490e-8047-2efd58a41653" providerId="ADAL" clId="{B846CF91-A8F0-42B6-BD11-2F62C14070BD}" dt="2023-06-13T14:52:16.924" v="1908"/>
          <ac:picMkLst>
            <pc:docMk/>
            <pc:sldMk cId="3478627651" sldId="293"/>
            <ac:picMk id="12" creationId="{6006D171-A5C5-F655-0403-DD2AA9D969BC}"/>
          </ac:picMkLst>
        </pc:picChg>
        <pc:picChg chg="mod">
          <ac:chgData name="Lárraga Maldonado, Giomara" userId="b1b76883-9f97-490e-8047-2efd58a41653" providerId="ADAL" clId="{B846CF91-A8F0-42B6-BD11-2F62C14070BD}" dt="2023-06-13T14:52:16.924" v="1908"/>
          <ac:picMkLst>
            <pc:docMk/>
            <pc:sldMk cId="3478627651" sldId="293"/>
            <ac:picMk id="15" creationId="{C4768992-A77C-18CA-360C-107280EAC4AF}"/>
          </ac:picMkLst>
        </pc:picChg>
        <pc:picChg chg="mod">
          <ac:chgData name="Lárraga Maldonado, Giomara" userId="b1b76883-9f97-490e-8047-2efd58a41653" providerId="ADAL" clId="{B846CF91-A8F0-42B6-BD11-2F62C14070BD}" dt="2023-06-13T14:52:16.924" v="1908"/>
          <ac:picMkLst>
            <pc:docMk/>
            <pc:sldMk cId="3478627651" sldId="293"/>
            <ac:picMk id="18" creationId="{80D93EF6-E5B1-124C-1221-EE651C535652}"/>
          </ac:picMkLst>
        </pc:picChg>
        <pc:picChg chg="del mod">
          <ac:chgData name="Lárraga Maldonado, Giomara" userId="b1b76883-9f97-490e-8047-2efd58a41653" providerId="ADAL" clId="{B846CF91-A8F0-42B6-BD11-2F62C14070BD}" dt="2023-06-13T17:13:55.248" v="5827" actId="478"/>
          <ac:picMkLst>
            <pc:docMk/>
            <pc:sldMk cId="3478627651" sldId="293"/>
            <ac:picMk id="19" creationId="{9ED56F00-2639-E2DA-1C04-D81FDBB8AD0C}"/>
          </ac:picMkLst>
        </pc:picChg>
        <pc:picChg chg="add mod">
          <ac:chgData name="Lárraga Maldonado, Giomara" userId="b1b76883-9f97-490e-8047-2efd58a41653" providerId="ADAL" clId="{B846CF91-A8F0-42B6-BD11-2F62C14070BD}" dt="2023-06-13T17:13:58.912" v="5829" actId="1076"/>
          <ac:picMkLst>
            <pc:docMk/>
            <pc:sldMk cId="3478627651" sldId="293"/>
            <ac:picMk id="20" creationId="{7241D045-7D9A-BEF0-11E7-8295F2D15A86}"/>
          </ac:picMkLst>
        </pc:picChg>
      </pc:sldChg>
      <pc:sldChg chg="addSp delSp modSp add mod modClrScheme chgLayout">
        <pc:chgData name="Lárraga Maldonado, Giomara" userId="b1b76883-9f97-490e-8047-2efd58a41653" providerId="ADAL" clId="{B846CF91-A8F0-42B6-BD11-2F62C14070BD}" dt="2023-06-13T15:12:22.394" v="3547" actId="1076"/>
        <pc:sldMkLst>
          <pc:docMk/>
          <pc:sldMk cId="977556076" sldId="294"/>
        </pc:sldMkLst>
        <pc:spChg chg="mod ord">
          <ac:chgData name="Lárraga Maldonado, Giomara" userId="b1b76883-9f97-490e-8047-2efd58a41653" providerId="ADAL" clId="{B846CF91-A8F0-42B6-BD11-2F62C14070BD}" dt="2023-06-13T14:50:17.528" v="1881" actId="700"/>
          <ac:spMkLst>
            <pc:docMk/>
            <pc:sldMk cId="977556076" sldId="294"/>
            <ac:spMk id="2" creationId="{7A7C04AF-DFC8-4445-683C-3BDABC9C4EFC}"/>
          </ac:spMkLst>
        </pc:spChg>
        <pc:spChg chg="mod ord">
          <ac:chgData name="Lárraga Maldonado, Giomara" userId="b1b76883-9f97-490e-8047-2efd58a41653" providerId="ADAL" clId="{B846CF91-A8F0-42B6-BD11-2F62C14070BD}" dt="2023-06-13T14:50:17.528" v="1881" actId="700"/>
          <ac:spMkLst>
            <pc:docMk/>
            <pc:sldMk cId="977556076" sldId="294"/>
            <ac:spMk id="3" creationId="{C5248572-6D2C-EF77-2F32-AD4CE500CDD2}"/>
          </ac:spMkLst>
        </pc:spChg>
        <pc:spChg chg="add mod ord">
          <ac:chgData name="Lárraga Maldonado, Giomara" userId="b1b76883-9f97-490e-8047-2efd58a41653" providerId="ADAL" clId="{B846CF91-A8F0-42B6-BD11-2F62C14070BD}" dt="2023-06-13T14:59:44.953" v="2170" actId="20577"/>
          <ac:spMkLst>
            <pc:docMk/>
            <pc:sldMk cId="977556076" sldId="294"/>
            <ac:spMk id="5" creationId="{C022F2AC-647F-794B-FE39-8CE53FADBE6F}"/>
          </ac:spMkLst>
        </pc:spChg>
        <pc:spChg chg="add del mod ord">
          <ac:chgData name="Lárraga Maldonado, Giomara" userId="b1b76883-9f97-490e-8047-2efd58a41653" providerId="ADAL" clId="{B846CF91-A8F0-42B6-BD11-2F62C14070BD}" dt="2023-06-13T14:50:23.204" v="1882" actId="478"/>
          <ac:spMkLst>
            <pc:docMk/>
            <pc:sldMk cId="977556076" sldId="294"/>
            <ac:spMk id="6" creationId="{BBE70D32-3173-92DC-6B68-DA18BCAB655B}"/>
          </ac:spMkLst>
        </pc:spChg>
        <pc:spChg chg="mod">
          <ac:chgData name="Lárraga Maldonado, Giomara" userId="b1b76883-9f97-490e-8047-2efd58a41653" providerId="ADAL" clId="{B846CF91-A8F0-42B6-BD11-2F62C14070BD}" dt="2023-06-13T14:54:53.432" v="1997"/>
          <ac:spMkLst>
            <pc:docMk/>
            <pc:sldMk cId="977556076" sldId="294"/>
            <ac:spMk id="8" creationId="{3A15A2C1-912D-D11D-96DC-398A9FD9056F}"/>
          </ac:spMkLst>
        </pc:spChg>
        <pc:spChg chg="mod">
          <ac:chgData name="Lárraga Maldonado, Giomara" userId="b1b76883-9f97-490e-8047-2efd58a41653" providerId="ADAL" clId="{B846CF91-A8F0-42B6-BD11-2F62C14070BD}" dt="2023-06-13T14:54:53.432" v="1997"/>
          <ac:spMkLst>
            <pc:docMk/>
            <pc:sldMk cId="977556076" sldId="294"/>
            <ac:spMk id="11" creationId="{0DB4AB52-D711-81FF-CB3D-2751B0F16873}"/>
          </ac:spMkLst>
        </pc:spChg>
        <pc:spChg chg="mod">
          <ac:chgData name="Lárraga Maldonado, Giomara" userId="b1b76883-9f97-490e-8047-2efd58a41653" providerId="ADAL" clId="{B846CF91-A8F0-42B6-BD11-2F62C14070BD}" dt="2023-06-13T15:12:22.394" v="3547" actId="1076"/>
          <ac:spMkLst>
            <pc:docMk/>
            <pc:sldMk cId="977556076" sldId="294"/>
            <ac:spMk id="76" creationId="{0C07BD4B-4DFB-19F9-8802-C59D847F01EC}"/>
          </ac:spMkLst>
        </pc:spChg>
        <pc:grpChg chg="add mod">
          <ac:chgData name="Lárraga Maldonado, Giomara" userId="b1b76883-9f97-490e-8047-2efd58a41653" providerId="ADAL" clId="{B846CF91-A8F0-42B6-BD11-2F62C14070BD}" dt="2023-06-13T14:54:56.682" v="1998" actId="1076"/>
          <ac:grpSpMkLst>
            <pc:docMk/>
            <pc:sldMk cId="977556076" sldId="294"/>
            <ac:grpSpMk id="7" creationId="{D006D6AE-28F1-5A53-753E-597FC5FA46F8}"/>
          </ac:grpSpMkLst>
        </pc:grpChg>
        <pc:grpChg chg="add mod">
          <ac:chgData name="Lárraga Maldonado, Giomara" userId="b1b76883-9f97-490e-8047-2efd58a41653" providerId="ADAL" clId="{B846CF91-A8F0-42B6-BD11-2F62C14070BD}" dt="2023-06-13T14:54:59.103" v="1999" actId="1076"/>
          <ac:grpSpMkLst>
            <pc:docMk/>
            <pc:sldMk cId="977556076" sldId="294"/>
            <ac:grpSpMk id="10" creationId="{90FD88A5-2633-C12D-2AA6-CEC78E0FE669}"/>
          </ac:grpSpMkLst>
        </pc:grpChg>
        <pc:graphicFrameChg chg="mod">
          <ac:chgData name="Lárraga Maldonado, Giomara" userId="b1b76883-9f97-490e-8047-2efd58a41653" providerId="ADAL" clId="{B846CF91-A8F0-42B6-BD11-2F62C14070BD}" dt="2023-06-13T14:50:28.078" v="1883" actId="207"/>
          <ac:graphicFrameMkLst>
            <pc:docMk/>
            <pc:sldMk cId="977556076" sldId="294"/>
            <ac:graphicFrameMk id="4" creationId="{939EAA97-4820-D519-FFE9-AC663182CAA7}"/>
          </ac:graphicFrameMkLst>
        </pc:graphicFrameChg>
        <pc:picChg chg="mod">
          <ac:chgData name="Lárraga Maldonado, Giomara" userId="b1b76883-9f97-490e-8047-2efd58a41653" providerId="ADAL" clId="{B846CF91-A8F0-42B6-BD11-2F62C14070BD}" dt="2023-06-13T14:54:53.432" v="1997"/>
          <ac:picMkLst>
            <pc:docMk/>
            <pc:sldMk cId="977556076" sldId="294"/>
            <ac:picMk id="9" creationId="{52DCFFF6-F85E-42AF-8614-13BFF31FDDD2}"/>
          </ac:picMkLst>
        </pc:picChg>
        <pc:picChg chg="mod">
          <ac:chgData name="Lárraga Maldonado, Giomara" userId="b1b76883-9f97-490e-8047-2efd58a41653" providerId="ADAL" clId="{B846CF91-A8F0-42B6-BD11-2F62C14070BD}" dt="2023-06-13T14:54:53.432" v="1997"/>
          <ac:picMkLst>
            <pc:docMk/>
            <pc:sldMk cId="977556076" sldId="294"/>
            <ac:picMk id="12" creationId="{3096AA7C-2AAC-B97E-890F-FA83ECD2FC61}"/>
          </ac:picMkLst>
        </pc:picChg>
      </pc:sldChg>
      <pc:sldChg chg="addSp delSp modSp add mod modClrScheme chgLayout">
        <pc:chgData name="Lárraga Maldonado, Giomara" userId="b1b76883-9f97-490e-8047-2efd58a41653" providerId="ADAL" clId="{B846CF91-A8F0-42B6-BD11-2F62C14070BD}" dt="2023-06-13T17:12:08.812" v="5797" actId="1076"/>
        <pc:sldMkLst>
          <pc:docMk/>
          <pc:sldMk cId="3574348315" sldId="295"/>
        </pc:sldMkLst>
        <pc:spChg chg="mod ord">
          <ac:chgData name="Lárraga Maldonado, Giomara" userId="b1b76883-9f97-490e-8047-2efd58a41653" providerId="ADAL" clId="{B846CF91-A8F0-42B6-BD11-2F62C14070BD}" dt="2023-06-13T14:56:38.972" v="2001" actId="700"/>
          <ac:spMkLst>
            <pc:docMk/>
            <pc:sldMk cId="3574348315" sldId="295"/>
            <ac:spMk id="2" creationId="{7A7C04AF-DFC8-4445-683C-3BDABC9C4EFC}"/>
          </ac:spMkLst>
        </pc:spChg>
        <pc:spChg chg="mod ord">
          <ac:chgData name="Lárraga Maldonado, Giomara" userId="b1b76883-9f97-490e-8047-2efd58a41653" providerId="ADAL" clId="{B846CF91-A8F0-42B6-BD11-2F62C14070BD}" dt="2023-06-13T14:56:38.972" v="2001" actId="700"/>
          <ac:spMkLst>
            <pc:docMk/>
            <pc:sldMk cId="3574348315" sldId="295"/>
            <ac:spMk id="3" creationId="{C5248572-6D2C-EF77-2F32-AD4CE500CDD2}"/>
          </ac:spMkLst>
        </pc:spChg>
        <pc:spChg chg="add mod ord">
          <ac:chgData name="Lárraga Maldonado, Giomara" userId="b1b76883-9f97-490e-8047-2efd58a41653" providerId="ADAL" clId="{B846CF91-A8F0-42B6-BD11-2F62C14070BD}" dt="2023-06-13T14:59:36.709" v="2167" actId="207"/>
          <ac:spMkLst>
            <pc:docMk/>
            <pc:sldMk cId="3574348315" sldId="295"/>
            <ac:spMk id="5" creationId="{CB48C880-77A2-CDB0-587A-6702780BF96F}"/>
          </ac:spMkLst>
        </pc:spChg>
        <pc:spChg chg="add del mod ord">
          <ac:chgData name="Lárraga Maldonado, Giomara" userId="b1b76883-9f97-490e-8047-2efd58a41653" providerId="ADAL" clId="{B846CF91-A8F0-42B6-BD11-2F62C14070BD}" dt="2023-06-13T14:56:42.992" v="2002" actId="478"/>
          <ac:spMkLst>
            <pc:docMk/>
            <pc:sldMk cId="3574348315" sldId="295"/>
            <ac:spMk id="6" creationId="{DACAE0C2-8783-BDD1-C683-452C503DAE63}"/>
          </ac:spMkLst>
        </pc:spChg>
        <pc:spChg chg="mod">
          <ac:chgData name="Lárraga Maldonado, Giomara" userId="b1b76883-9f97-490e-8047-2efd58a41653" providerId="ADAL" clId="{B846CF91-A8F0-42B6-BD11-2F62C14070BD}" dt="2023-06-13T14:58:11.644" v="2133"/>
          <ac:spMkLst>
            <pc:docMk/>
            <pc:sldMk cId="3574348315" sldId="295"/>
            <ac:spMk id="8" creationId="{7C97E28E-3F9C-82B0-677E-A77B6EBB8733}"/>
          </ac:spMkLst>
        </pc:spChg>
        <pc:spChg chg="mod">
          <ac:chgData name="Lárraga Maldonado, Giomara" userId="b1b76883-9f97-490e-8047-2efd58a41653" providerId="ADAL" clId="{B846CF91-A8F0-42B6-BD11-2F62C14070BD}" dt="2023-06-13T14:58:11.644" v="2133"/>
          <ac:spMkLst>
            <pc:docMk/>
            <pc:sldMk cId="3574348315" sldId="295"/>
            <ac:spMk id="11" creationId="{8F6BD88D-A3F6-528B-44E1-892E8E9F716B}"/>
          </ac:spMkLst>
        </pc:spChg>
        <pc:spChg chg="mod">
          <ac:chgData name="Lárraga Maldonado, Giomara" userId="b1b76883-9f97-490e-8047-2efd58a41653" providerId="ADAL" clId="{B846CF91-A8F0-42B6-BD11-2F62C14070BD}" dt="2023-06-13T14:58:11.644" v="2133"/>
          <ac:spMkLst>
            <pc:docMk/>
            <pc:sldMk cId="3574348315" sldId="295"/>
            <ac:spMk id="14" creationId="{F19FEF44-2505-9FBF-613C-D50A68CE2223}"/>
          </ac:spMkLst>
        </pc:spChg>
        <pc:spChg chg="mod">
          <ac:chgData name="Lárraga Maldonado, Giomara" userId="b1b76883-9f97-490e-8047-2efd58a41653" providerId="ADAL" clId="{B846CF91-A8F0-42B6-BD11-2F62C14070BD}" dt="2023-06-13T14:58:17.453" v="2134"/>
          <ac:spMkLst>
            <pc:docMk/>
            <pc:sldMk cId="3574348315" sldId="295"/>
            <ac:spMk id="17" creationId="{B6A4D47C-EE36-74F7-09F0-1053B582A9CD}"/>
          </ac:spMkLst>
        </pc:spChg>
        <pc:spChg chg="mod">
          <ac:chgData name="Lárraga Maldonado, Giomara" userId="b1b76883-9f97-490e-8047-2efd58a41653" providerId="ADAL" clId="{B846CF91-A8F0-42B6-BD11-2F62C14070BD}" dt="2023-06-13T15:12:14.884" v="3542" actId="1076"/>
          <ac:spMkLst>
            <pc:docMk/>
            <pc:sldMk cId="3574348315" sldId="295"/>
            <ac:spMk id="76" creationId="{0C07BD4B-4DFB-19F9-8802-C59D847F01EC}"/>
          </ac:spMkLst>
        </pc:spChg>
        <pc:grpChg chg="add mod">
          <ac:chgData name="Lárraga Maldonado, Giomara" userId="b1b76883-9f97-490e-8047-2efd58a41653" providerId="ADAL" clId="{B846CF91-A8F0-42B6-BD11-2F62C14070BD}" dt="2023-06-13T14:58:11.644" v="2133"/>
          <ac:grpSpMkLst>
            <pc:docMk/>
            <pc:sldMk cId="3574348315" sldId="295"/>
            <ac:grpSpMk id="7" creationId="{C74E25B4-D7A8-506C-859A-1D4655364440}"/>
          </ac:grpSpMkLst>
        </pc:grpChg>
        <pc:grpChg chg="add mod">
          <ac:chgData name="Lárraga Maldonado, Giomara" userId="b1b76883-9f97-490e-8047-2efd58a41653" providerId="ADAL" clId="{B846CF91-A8F0-42B6-BD11-2F62C14070BD}" dt="2023-06-13T14:58:11.644" v="2133"/>
          <ac:grpSpMkLst>
            <pc:docMk/>
            <pc:sldMk cId="3574348315" sldId="295"/>
            <ac:grpSpMk id="10" creationId="{5E34033B-46F9-0118-9826-E41494A9615F}"/>
          </ac:grpSpMkLst>
        </pc:grpChg>
        <pc:grpChg chg="add mod">
          <ac:chgData name="Lárraga Maldonado, Giomara" userId="b1b76883-9f97-490e-8047-2efd58a41653" providerId="ADAL" clId="{B846CF91-A8F0-42B6-BD11-2F62C14070BD}" dt="2023-06-13T14:58:11.644" v="2133"/>
          <ac:grpSpMkLst>
            <pc:docMk/>
            <pc:sldMk cId="3574348315" sldId="295"/>
            <ac:grpSpMk id="13" creationId="{47E9770B-DC9E-DD11-5DD6-EF1F098219D8}"/>
          </ac:grpSpMkLst>
        </pc:grpChg>
        <pc:grpChg chg="add mod">
          <ac:chgData name="Lárraga Maldonado, Giomara" userId="b1b76883-9f97-490e-8047-2efd58a41653" providerId="ADAL" clId="{B846CF91-A8F0-42B6-BD11-2F62C14070BD}" dt="2023-06-13T14:58:19.988" v="2135" actId="1076"/>
          <ac:grpSpMkLst>
            <pc:docMk/>
            <pc:sldMk cId="3574348315" sldId="295"/>
            <ac:grpSpMk id="16" creationId="{33C3CBB5-C55B-2FB2-C0D8-E1EAEEF4CD9A}"/>
          </ac:grpSpMkLst>
        </pc:grpChg>
        <pc:graphicFrameChg chg="mod">
          <ac:chgData name="Lárraga Maldonado, Giomara" userId="b1b76883-9f97-490e-8047-2efd58a41653" providerId="ADAL" clId="{B846CF91-A8F0-42B6-BD11-2F62C14070BD}" dt="2023-06-13T14:56:29.966" v="2000" actId="207"/>
          <ac:graphicFrameMkLst>
            <pc:docMk/>
            <pc:sldMk cId="3574348315" sldId="295"/>
            <ac:graphicFrameMk id="4" creationId="{939EAA97-4820-D519-FFE9-AC663182CAA7}"/>
          </ac:graphicFrameMkLst>
        </pc:graphicFrameChg>
        <pc:picChg chg="mod">
          <ac:chgData name="Lárraga Maldonado, Giomara" userId="b1b76883-9f97-490e-8047-2efd58a41653" providerId="ADAL" clId="{B846CF91-A8F0-42B6-BD11-2F62C14070BD}" dt="2023-06-13T14:58:11.644" v="2133"/>
          <ac:picMkLst>
            <pc:docMk/>
            <pc:sldMk cId="3574348315" sldId="295"/>
            <ac:picMk id="9" creationId="{012EE44C-09FB-8285-57BF-4EEEBD69789B}"/>
          </ac:picMkLst>
        </pc:picChg>
        <pc:picChg chg="mod">
          <ac:chgData name="Lárraga Maldonado, Giomara" userId="b1b76883-9f97-490e-8047-2efd58a41653" providerId="ADAL" clId="{B846CF91-A8F0-42B6-BD11-2F62C14070BD}" dt="2023-06-13T14:58:11.644" v="2133"/>
          <ac:picMkLst>
            <pc:docMk/>
            <pc:sldMk cId="3574348315" sldId="295"/>
            <ac:picMk id="12" creationId="{80F30C9E-52DC-ACDB-4049-9509E0BB49D0}"/>
          </ac:picMkLst>
        </pc:picChg>
        <pc:picChg chg="mod">
          <ac:chgData name="Lárraga Maldonado, Giomara" userId="b1b76883-9f97-490e-8047-2efd58a41653" providerId="ADAL" clId="{B846CF91-A8F0-42B6-BD11-2F62C14070BD}" dt="2023-06-13T14:58:11.644" v="2133"/>
          <ac:picMkLst>
            <pc:docMk/>
            <pc:sldMk cId="3574348315" sldId="295"/>
            <ac:picMk id="15" creationId="{262589C8-DE82-F4B0-9E99-F56C3D511805}"/>
          </ac:picMkLst>
        </pc:picChg>
        <pc:picChg chg="del mod">
          <ac:chgData name="Lárraga Maldonado, Giomara" userId="b1b76883-9f97-490e-8047-2efd58a41653" providerId="ADAL" clId="{B846CF91-A8F0-42B6-BD11-2F62C14070BD}" dt="2023-06-13T17:12:04.476" v="5795" actId="478"/>
          <ac:picMkLst>
            <pc:docMk/>
            <pc:sldMk cId="3574348315" sldId="295"/>
            <ac:picMk id="18" creationId="{12D13A17-3E3A-3511-26A5-43FDE6B971F8}"/>
          </ac:picMkLst>
        </pc:picChg>
        <pc:picChg chg="mod">
          <ac:chgData name="Lárraga Maldonado, Giomara" userId="b1b76883-9f97-490e-8047-2efd58a41653" providerId="ADAL" clId="{B846CF91-A8F0-42B6-BD11-2F62C14070BD}" dt="2023-06-13T14:58:17.453" v="2134"/>
          <ac:picMkLst>
            <pc:docMk/>
            <pc:sldMk cId="3574348315" sldId="295"/>
            <ac:picMk id="19" creationId="{6F55827D-7FBE-571C-3662-16FCC25B56CD}"/>
          </ac:picMkLst>
        </pc:picChg>
        <pc:picChg chg="add mod">
          <ac:chgData name="Lárraga Maldonado, Giomara" userId="b1b76883-9f97-490e-8047-2efd58a41653" providerId="ADAL" clId="{B846CF91-A8F0-42B6-BD11-2F62C14070BD}" dt="2023-06-13T17:12:08.812" v="5797" actId="1076"/>
          <ac:picMkLst>
            <pc:docMk/>
            <pc:sldMk cId="3574348315" sldId="295"/>
            <ac:picMk id="20" creationId="{7FD9F693-6822-A9EA-6FF8-7A2632835871}"/>
          </ac:picMkLst>
        </pc:picChg>
      </pc:sldChg>
      <pc:sldChg chg="addSp delSp modSp add mod modClrScheme chgLayout">
        <pc:chgData name="Lárraga Maldonado, Giomara" userId="b1b76883-9f97-490e-8047-2efd58a41653" providerId="ADAL" clId="{B846CF91-A8F0-42B6-BD11-2F62C14070BD}" dt="2023-06-13T17:14:14.084" v="5832" actId="1076"/>
        <pc:sldMkLst>
          <pc:docMk/>
          <pc:sldMk cId="2608004227" sldId="296"/>
        </pc:sldMkLst>
        <pc:spChg chg="mod ord">
          <ac:chgData name="Lárraga Maldonado, Giomara" userId="b1b76883-9f97-490e-8047-2efd58a41653" providerId="ADAL" clId="{B846CF91-A8F0-42B6-BD11-2F62C14070BD}" dt="2023-06-13T14:59:10.872" v="2163" actId="700"/>
          <ac:spMkLst>
            <pc:docMk/>
            <pc:sldMk cId="2608004227" sldId="296"/>
            <ac:spMk id="2" creationId="{7A7C04AF-DFC8-4445-683C-3BDABC9C4EFC}"/>
          </ac:spMkLst>
        </pc:spChg>
        <pc:spChg chg="mod ord">
          <ac:chgData name="Lárraga Maldonado, Giomara" userId="b1b76883-9f97-490e-8047-2efd58a41653" providerId="ADAL" clId="{B846CF91-A8F0-42B6-BD11-2F62C14070BD}" dt="2023-06-13T14:59:10.872" v="2163" actId="700"/>
          <ac:spMkLst>
            <pc:docMk/>
            <pc:sldMk cId="2608004227" sldId="296"/>
            <ac:spMk id="3" creationId="{C5248572-6D2C-EF77-2F32-AD4CE500CDD2}"/>
          </ac:spMkLst>
        </pc:spChg>
        <pc:spChg chg="add mod ord">
          <ac:chgData name="Lárraga Maldonado, Giomara" userId="b1b76883-9f97-490e-8047-2efd58a41653" providerId="ADAL" clId="{B846CF91-A8F0-42B6-BD11-2F62C14070BD}" dt="2023-06-13T15:02:26.888" v="2467" actId="207"/>
          <ac:spMkLst>
            <pc:docMk/>
            <pc:sldMk cId="2608004227" sldId="296"/>
            <ac:spMk id="5" creationId="{E14E0611-3D5B-893F-7499-2A1A8B56D880}"/>
          </ac:spMkLst>
        </pc:spChg>
        <pc:spChg chg="add del mod ord">
          <ac:chgData name="Lárraga Maldonado, Giomara" userId="b1b76883-9f97-490e-8047-2efd58a41653" providerId="ADAL" clId="{B846CF91-A8F0-42B6-BD11-2F62C14070BD}" dt="2023-06-13T14:59:15.906" v="2164" actId="478"/>
          <ac:spMkLst>
            <pc:docMk/>
            <pc:sldMk cId="2608004227" sldId="296"/>
            <ac:spMk id="6" creationId="{C4F14417-75B3-C7EC-71F6-7C2883B5C2B5}"/>
          </ac:spMkLst>
        </pc:spChg>
        <pc:spChg chg="mod">
          <ac:chgData name="Lárraga Maldonado, Giomara" userId="b1b76883-9f97-490e-8047-2efd58a41653" providerId="ADAL" clId="{B846CF91-A8F0-42B6-BD11-2F62C14070BD}" dt="2023-06-13T15:01:41.453" v="2462"/>
          <ac:spMkLst>
            <pc:docMk/>
            <pc:sldMk cId="2608004227" sldId="296"/>
            <ac:spMk id="8" creationId="{86C56018-D86B-3E97-6F7B-A69851FF923B}"/>
          </ac:spMkLst>
        </pc:spChg>
        <pc:spChg chg="mod">
          <ac:chgData name="Lárraga Maldonado, Giomara" userId="b1b76883-9f97-490e-8047-2efd58a41653" providerId="ADAL" clId="{B846CF91-A8F0-42B6-BD11-2F62C14070BD}" dt="2023-06-13T15:01:50.164" v="2464"/>
          <ac:spMkLst>
            <pc:docMk/>
            <pc:sldMk cId="2608004227" sldId="296"/>
            <ac:spMk id="12" creationId="{BFCB22E0-A280-6781-D7C3-E2A77BF2A124}"/>
          </ac:spMkLst>
        </pc:spChg>
        <pc:spChg chg="mod">
          <ac:chgData name="Lárraga Maldonado, Giomara" userId="b1b76883-9f97-490e-8047-2efd58a41653" providerId="ADAL" clId="{B846CF91-A8F0-42B6-BD11-2F62C14070BD}" dt="2023-06-13T15:12:06.674" v="3537" actId="1076"/>
          <ac:spMkLst>
            <pc:docMk/>
            <pc:sldMk cId="2608004227" sldId="296"/>
            <ac:spMk id="76" creationId="{0C07BD4B-4DFB-19F9-8802-C59D847F01EC}"/>
          </ac:spMkLst>
        </pc:spChg>
        <pc:grpChg chg="add mod">
          <ac:chgData name="Lárraga Maldonado, Giomara" userId="b1b76883-9f97-490e-8047-2efd58a41653" providerId="ADAL" clId="{B846CF91-A8F0-42B6-BD11-2F62C14070BD}" dt="2023-06-13T15:01:43.822" v="2463" actId="1076"/>
          <ac:grpSpMkLst>
            <pc:docMk/>
            <pc:sldMk cId="2608004227" sldId="296"/>
            <ac:grpSpMk id="7" creationId="{63D1EB52-237C-1479-33BE-6AB7719D99EA}"/>
          </ac:grpSpMkLst>
        </pc:grpChg>
        <pc:grpChg chg="add mod">
          <ac:chgData name="Lárraga Maldonado, Giomara" userId="b1b76883-9f97-490e-8047-2efd58a41653" providerId="ADAL" clId="{B846CF91-A8F0-42B6-BD11-2F62C14070BD}" dt="2023-06-13T15:01:52.103" v="2465" actId="1076"/>
          <ac:grpSpMkLst>
            <pc:docMk/>
            <pc:sldMk cId="2608004227" sldId="296"/>
            <ac:grpSpMk id="11" creationId="{AD61CAA1-568D-EEED-8FE1-A77118130F7A}"/>
          </ac:grpSpMkLst>
        </pc:grpChg>
        <pc:graphicFrameChg chg="mod">
          <ac:chgData name="Lárraga Maldonado, Giomara" userId="b1b76883-9f97-490e-8047-2efd58a41653" providerId="ADAL" clId="{B846CF91-A8F0-42B6-BD11-2F62C14070BD}" dt="2023-06-13T14:59:06.428" v="2162" actId="207"/>
          <ac:graphicFrameMkLst>
            <pc:docMk/>
            <pc:sldMk cId="2608004227" sldId="296"/>
            <ac:graphicFrameMk id="4" creationId="{939EAA97-4820-D519-FFE9-AC663182CAA7}"/>
          </ac:graphicFrameMkLst>
        </pc:graphicFrameChg>
        <pc:picChg chg="mod">
          <ac:chgData name="Lárraga Maldonado, Giomara" userId="b1b76883-9f97-490e-8047-2efd58a41653" providerId="ADAL" clId="{B846CF91-A8F0-42B6-BD11-2F62C14070BD}" dt="2023-06-13T15:01:41.453" v="2462"/>
          <ac:picMkLst>
            <pc:docMk/>
            <pc:sldMk cId="2608004227" sldId="296"/>
            <ac:picMk id="9" creationId="{E46FA153-8BF1-CBAD-3F77-40C92997EB4A}"/>
          </ac:picMkLst>
        </pc:picChg>
        <pc:picChg chg="del mod">
          <ac:chgData name="Lárraga Maldonado, Giomara" userId="b1b76883-9f97-490e-8047-2efd58a41653" providerId="ADAL" clId="{B846CF91-A8F0-42B6-BD11-2F62C14070BD}" dt="2023-06-13T17:14:09.747" v="5830" actId="478"/>
          <ac:picMkLst>
            <pc:docMk/>
            <pc:sldMk cId="2608004227" sldId="296"/>
            <ac:picMk id="10" creationId="{F9521608-A7A4-CF84-C88A-87705ABDE2DB}"/>
          </ac:picMkLst>
        </pc:picChg>
        <pc:picChg chg="del mod">
          <ac:chgData name="Lárraga Maldonado, Giomara" userId="b1b76883-9f97-490e-8047-2efd58a41653" providerId="ADAL" clId="{B846CF91-A8F0-42B6-BD11-2F62C14070BD}" dt="2023-06-13T17:12:14.281" v="5798" actId="478"/>
          <ac:picMkLst>
            <pc:docMk/>
            <pc:sldMk cId="2608004227" sldId="296"/>
            <ac:picMk id="13" creationId="{24E8C590-CE4E-277D-A5E4-6032C319FA9E}"/>
          </ac:picMkLst>
        </pc:picChg>
        <pc:picChg chg="mod">
          <ac:chgData name="Lárraga Maldonado, Giomara" userId="b1b76883-9f97-490e-8047-2efd58a41653" providerId="ADAL" clId="{B846CF91-A8F0-42B6-BD11-2F62C14070BD}" dt="2023-06-13T15:01:50.164" v="2464"/>
          <ac:picMkLst>
            <pc:docMk/>
            <pc:sldMk cId="2608004227" sldId="296"/>
            <ac:picMk id="14" creationId="{8DDF5EFB-755B-D718-CE47-58E8688E8227}"/>
          </ac:picMkLst>
        </pc:picChg>
        <pc:picChg chg="add mod">
          <ac:chgData name="Lárraga Maldonado, Giomara" userId="b1b76883-9f97-490e-8047-2efd58a41653" providerId="ADAL" clId="{B846CF91-A8F0-42B6-BD11-2F62C14070BD}" dt="2023-06-13T17:12:17.538" v="5800" actId="1076"/>
          <ac:picMkLst>
            <pc:docMk/>
            <pc:sldMk cId="2608004227" sldId="296"/>
            <ac:picMk id="15" creationId="{F0B9D662-A07B-9EFB-5704-6EF3EC9932DB}"/>
          </ac:picMkLst>
        </pc:picChg>
        <pc:picChg chg="add mod">
          <ac:chgData name="Lárraga Maldonado, Giomara" userId="b1b76883-9f97-490e-8047-2efd58a41653" providerId="ADAL" clId="{B846CF91-A8F0-42B6-BD11-2F62C14070BD}" dt="2023-06-13T17:14:14.084" v="5832" actId="1076"/>
          <ac:picMkLst>
            <pc:docMk/>
            <pc:sldMk cId="2608004227" sldId="296"/>
            <ac:picMk id="16" creationId="{8799DAC4-6C38-C1ED-F462-603C0D830C95}"/>
          </ac:picMkLst>
        </pc:picChg>
      </pc:sldChg>
      <pc:sldChg chg="addSp delSp modSp add mod modClrScheme chgLayout">
        <pc:chgData name="Lárraga Maldonado, Giomara" userId="b1b76883-9f97-490e-8047-2efd58a41653" providerId="ADAL" clId="{B846CF91-A8F0-42B6-BD11-2F62C14070BD}" dt="2023-06-13T17:12:28.949" v="5803" actId="1076"/>
        <pc:sldMkLst>
          <pc:docMk/>
          <pc:sldMk cId="2820254990" sldId="297"/>
        </pc:sldMkLst>
        <pc:spChg chg="mod ord">
          <ac:chgData name="Lárraga Maldonado, Giomara" userId="b1b76883-9f97-490e-8047-2efd58a41653" providerId="ADAL" clId="{B846CF91-A8F0-42B6-BD11-2F62C14070BD}" dt="2023-06-13T15:03:34.105" v="2469" actId="700"/>
          <ac:spMkLst>
            <pc:docMk/>
            <pc:sldMk cId="2820254990" sldId="297"/>
            <ac:spMk id="2" creationId="{7A7C04AF-DFC8-4445-683C-3BDABC9C4EFC}"/>
          </ac:spMkLst>
        </pc:spChg>
        <pc:spChg chg="mod ord">
          <ac:chgData name="Lárraga Maldonado, Giomara" userId="b1b76883-9f97-490e-8047-2efd58a41653" providerId="ADAL" clId="{B846CF91-A8F0-42B6-BD11-2F62C14070BD}" dt="2023-06-13T15:03:34.105" v="2469" actId="700"/>
          <ac:spMkLst>
            <pc:docMk/>
            <pc:sldMk cId="2820254990" sldId="297"/>
            <ac:spMk id="3" creationId="{C5248572-6D2C-EF77-2F32-AD4CE500CDD2}"/>
          </ac:spMkLst>
        </pc:spChg>
        <pc:spChg chg="add mod ord">
          <ac:chgData name="Lárraga Maldonado, Giomara" userId="b1b76883-9f97-490e-8047-2efd58a41653" providerId="ADAL" clId="{B846CF91-A8F0-42B6-BD11-2F62C14070BD}" dt="2023-06-13T15:13:24.257" v="3581" actId="20577"/>
          <ac:spMkLst>
            <pc:docMk/>
            <pc:sldMk cId="2820254990" sldId="297"/>
            <ac:spMk id="5" creationId="{D9D85427-BC50-743E-D294-60DB161A28B3}"/>
          </ac:spMkLst>
        </pc:spChg>
        <pc:spChg chg="add del mod ord">
          <ac:chgData name="Lárraga Maldonado, Giomara" userId="b1b76883-9f97-490e-8047-2efd58a41653" providerId="ADAL" clId="{B846CF91-A8F0-42B6-BD11-2F62C14070BD}" dt="2023-06-13T15:03:36.805" v="2470" actId="478"/>
          <ac:spMkLst>
            <pc:docMk/>
            <pc:sldMk cId="2820254990" sldId="297"/>
            <ac:spMk id="6" creationId="{A5222FC2-45D4-C6D4-5008-D4956849DCA9}"/>
          </ac:spMkLst>
        </pc:spChg>
        <pc:spChg chg="mod">
          <ac:chgData name="Lárraga Maldonado, Giomara" userId="b1b76883-9f97-490e-8047-2efd58a41653" providerId="ADAL" clId="{B846CF91-A8F0-42B6-BD11-2F62C14070BD}" dt="2023-06-13T15:13:06.043" v="3558"/>
          <ac:spMkLst>
            <pc:docMk/>
            <pc:sldMk cId="2820254990" sldId="297"/>
            <ac:spMk id="8" creationId="{A09982F0-16E7-D207-AF76-4B1C94D0A344}"/>
          </ac:spMkLst>
        </pc:spChg>
        <pc:spChg chg="mod">
          <ac:chgData name="Lárraga Maldonado, Giomara" userId="b1b76883-9f97-490e-8047-2efd58a41653" providerId="ADAL" clId="{B846CF91-A8F0-42B6-BD11-2F62C14070BD}" dt="2023-06-13T15:13:06.043" v="3558"/>
          <ac:spMkLst>
            <pc:docMk/>
            <pc:sldMk cId="2820254990" sldId="297"/>
            <ac:spMk id="11" creationId="{AFBDD89B-67C2-FC04-2FE0-9904FAC0DF61}"/>
          </ac:spMkLst>
        </pc:spChg>
        <pc:spChg chg="mod">
          <ac:chgData name="Lárraga Maldonado, Giomara" userId="b1b76883-9f97-490e-8047-2efd58a41653" providerId="ADAL" clId="{B846CF91-A8F0-42B6-BD11-2F62C14070BD}" dt="2023-06-13T15:13:06.043" v="3558"/>
          <ac:spMkLst>
            <pc:docMk/>
            <pc:sldMk cId="2820254990" sldId="297"/>
            <ac:spMk id="14" creationId="{7C2B2B07-158E-6D9A-97F9-DAEECC2835E1}"/>
          </ac:spMkLst>
        </pc:spChg>
        <pc:spChg chg="mod">
          <ac:chgData name="Lárraga Maldonado, Giomara" userId="b1b76883-9f97-490e-8047-2efd58a41653" providerId="ADAL" clId="{B846CF91-A8F0-42B6-BD11-2F62C14070BD}" dt="2023-06-13T15:13:06.043" v="3558"/>
          <ac:spMkLst>
            <pc:docMk/>
            <pc:sldMk cId="2820254990" sldId="297"/>
            <ac:spMk id="17" creationId="{F6A62033-5706-23A7-1E2A-81ED35A860AF}"/>
          </ac:spMkLst>
        </pc:spChg>
        <pc:grpChg chg="add mod">
          <ac:chgData name="Lárraga Maldonado, Giomara" userId="b1b76883-9f97-490e-8047-2efd58a41653" providerId="ADAL" clId="{B846CF91-A8F0-42B6-BD11-2F62C14070BD}" dt="2023-06-13T15:13:32.113" v="3582" actId="1076"/>
          <ac:grpSpMkLst>
            <pc:docMk/>
            <pc:sldMk cId="2820254990" sldId="297"/>
            <ac:grpSpMk id="7" creationId="{5BCF3AA1-ED44-2B1A-0C96-025D0618D5BF}"/>
          </ac:grpSpMkLst>
        </pc:grpChg>
        <pc:grpChg chg="add mod">
          <ac:chgData name="Lárraga Maldonado, Giomara" userId="b1b76883-9f97-490e-8047-2efd58a41653" providerId="ADAL" clId="{B846CF91-A8F0-42B6-BD11-2F62C14070BD}" dt="2023-06-13T15:13:32.113" v="3582" actId="1076"/>
          <ac:grpSpMkLst>
            <pc:docMk/>
            <pc:sldMk cId="2820254990" sldId="297"/>
            <ac:grpSpMk id="10" creationId="{FE4906B9-B807-D21F-2868-9623AB3FD25D}"/>
          </ac:grpSpMkLst>
        </pc:grpChg>
        <pc:grpChg chg="add mod">
          <ac:chgData name="Lárraga Maldonado, Giomara" userId="b1b76883-9f97-490e-8047-2efd58a41653" providerId="ADAL" clId="{B846CF91-A8F0-42B6-BD11-2F62C14070BD}" dt="2023-06-13T15:13:32.113" v="3582" actId="1076"/>
          <ac:grpSpMkLst>
            <pc:docMk/>
            <pc:sldMk cId="2820254990" sldId="297"/>
            <ac:grpSpMk id="13" creationId="{D023B7D9-784E-BE02-49ED-0F57782D1CA5}"/>
          </ac:grpSpMkLst>
        </pc:grpChg>
        <pc:grpChg chg="add mod">
          <ac:chgData name="Lárraga Maldonado, Giomara" userId="b1b76883-9f97-490e-8047-2efd58a41653" providerId="ADAL" clId="{B846CF91-A8F0-42B6-BD11-2F62C14070BD}" dt="2023-06-13T15:13:32.113" v="3582" actId="1076"/>
          <ac:grpSpMkLst>
            <pc:docMk/>
            <pc:sldMk cId="2820254990" sldId="297"/>
            <ac:grpSpMk id="16" creationId="{5B0F2100-C163-45A1-280A-AC785F963F26}"/>
          </ac:grpSpMkLst>
        </pc:grpChg>
        <pc:graphicFrameChg chg="mod">
          <ac:chgData name="Lárraga Maldonado, Giomara" userId="b1b76883-9f97-490e-8047-2efd58a41653" providerId="ADAL" clId="{B846CF91-A8F0-42B6-BD11-2F62C14070BD}" dt="2023-06-13T15:02:49.096" v="2468" actId="207"/>
          <ac:graphicFrameMkLst>
            <pc:docMk/>
            <pc:sldMk cId="2820254990" sldId="297"/>
            <ac:graphicFrameMk id="4" creationId="{939EAA97-4820-D519-FFE9-AC663182CAA7}"/>
          </ac:graphicFrameMkLst>
        </pc:graphicFrameChg>
        <pc:picChg chg="mod">
          <ac:chgData name="Lárraga Maldonado, Giomara" userId="b1b76883-9f97-490e-8047-2efd58a41653" providerId="ADAL" clId="{B846CF91-A8F0-42B6-BD11-2F62C14070BD}" dt="2023-06-13T15:13:06.043" v="3558"/>
          <ac:picMkLst>
            <pc:docMk/>
            <pc:sldMk cId="2820254990" sldId="297"/>
            <ac:picMk id="9" creationId="{EF9F48FE-62CF-CB27-BABC-0472DE57FA58}"/>
          </ac:picMkLst>
        </pc:picChg>
        <pc:picChg chg="mod">
          <ac:chgData name="Lárraga Maldonado, Giomara" userId="b1b76883-9f97-490e-8047-2efd58a41653" providerId="ADAL" clId="{B846CF91-A8F0-42B6-BD11-2F62C14070BD}" dt="2023-06-13T15:13:06.043" v="3558"/>
          <ac:picMkLst>
            <pc:docMk/>
            <pc:sldMk cId="2820254990" sldId="297"/>
            <ac:picMk id="12" creationId="{91BC3A98-CE66-364C-EA9D-CFAC3EC39B72}"/>
          </ac:picMkLst>
        </pc:picChg>
        <pc:picChg chg="mod">
          <ac:chgData name="Lárraga Maldonado, Giomara" userId="b1b76883-9f97-490e-8047-2efd58a41653" providerId="ADAL" clId="{B846CF91-A8F0-42B6-BD11-2F62C14070BD}" dt="2023-06-13T15:13:06.043" v="3558"/>
          <ac:picMkLst>
            <pc:docMk/>
            <pc:sldMk cId="2820254990" sldId="297"/>
            <ac:picMk id="15" creationId="{935BCD36-17C4-AECE-5BEE-70CD424BF898}"/>
          </ac:picMkLst>
        </pc:picChg>
        <pc:picChg chg="del mod">
          <ac:chgData name="Lárraga Maldonado, Giomara" userId="b1b76883-9f97-490e-8047-2efd58a41653" providerId="ADAL" clId="{B846CF91-A8F0-42B6-BD11-2F62C14070BD}" dt="2023-06-13T17:12:24.140" v="5801" actId="478"/>
          <ac:picMkLst>
            <pc:docMk/>
            <pc:sldMk cId="2820254990" sldId="297"/>
            <ac:picMk id="18" creationId="{740C693C-DE87-E022-C92D-E3F792842282}"/>
          </ac:picMkLst>
        </pc:picChg>
        <pc:picChg chg="mod">
          <ac:chgData name="Lárraga Maldonado, Giomara" userId="b1b76883-9f97-490e-8047-2efd58a41653" providerId="ADAL" clId="{B846CF91-A8F0-42B6-BD11-2F62C14070BD}" dt="2023-06-13T15:13:06.043" v="3558"/>
          <ac:picMkLst>
            <pc:docMk/>
            <pc:sldMk cId="2820254990" sldId="297"/>
            <ac:picMk id="19" creationId="{B2D33C0C-9C64-C7F2-F2C7-C1655ECCB1EF}"/>
          </ac:picMkLst>
        </pc:picChg>
        <pc:picChg chg="add mod">
          <ac:chgData name="Lárraga Maldonado, Giomara" userId="b1b76883-9f97-490e-8047-2efd58a41653" providerId="ADAL" clId="{B846CF91-A8F0-42B6-BD11-2F62C14070BD}" dt="2023-06-13T17:12:28.949" v="5803" actId="1076"/>
          <ac:picMkLst>
            <pc:docMk/>
            <pc:sldMk cId="2820254990" sldId="297"/>
            <ac:picMk id="20" creationId="{8E834A09-6ED9-7EE9-F28C-3DBF89464A95}"/>
          </ac:picMkLst>
        </pc:picChg>
      </pc:sldChg>
      <pc:sldChg chg="addSp delSp modSp add mod modClrScheme chgLayout">
        <pc:chgData name="Lárraga Maldonado, Giomara" userId="b1b76883-9f97-490e-8047-2efd58a41653" providerId="ADAL" clId="{B846CF91-A8F0-42B6-BD11-2F62C14070BD}" dt="2023-06-13T15:14:12.054" v="3607" actId="1076"/>
        <pc:sldMkLst>
          <pc:docMk/>
          <pc:sldMk cId="4067561363" sldId="298"/>
        </pc:sldMkLst>
        <pc:spChg chg="mod ord">
          <ac:chgData name="Lárraga Maldonado, Giomara" userId="b1b76883-9f97-490e-8047-2efd58a41653" providerId="ADAL" clId="{B846CF91-A8F0-42B6-BD11-2F62C14070BD}" dt="2023-06-13T15:09:47.025" v="3112" actId="700"/>
          <ac:spMkLst>
            <pc:docMk/>
            <pc:sldMk cId="4067561363" sldId="298"/>
            <ac:spMk id="2" creationId="{7A7C04AF-DFC8-4445-683C-3BDABC9C4EFC}"/>
          </ac:spMkLst>
        </pc:spChg>
        <pc:spChg chg="mod ord">
          <ac:chgData name="Lárraga Maldonado, Giomara" userId="b1b76883-9f97-490e-8047-2efd58a41653" providerId="ADAL" clId="{B846CF91-A8F0-42B6-BD11-2F62C14070BD}" dt="2023-06-13T15:09:47.025" v="3112" actId="700"/>
          <ac:spMkLst>
            <pc:docMk/>
            <pc:sldMk cId="4067561363" sldId="298"/>
            <ac:spMk id="3" creationId="{C5248572-6D2C-EF77-2F32-AD4CE500CDD2}"/>
          </ac:spMkLst>
        </pc:spChg>
        <pc:spChg chg="add mod ord">
          <ac:chgData name="Lárraga Maldonado, Giomara" userId="b1b76883-9f97-490e-8047-2efd58a41653" providerId="ADAL" clId="{B846CF91-A8F0-42B6-BD11-2F62C14070BD}" dt="2023-06-13T15:14:09.239" v="3606" actId="113"/>
          <ac:spMkLst>
            <pc:docMk/>
            <pc:sldMk cId="4067561363" sldId="298"/>
            <ac:spMk id="5" creationId="{68EA9A6C-D8B4-5762-B32D-C0B7C4C85A0C}"/>
          </ac:spMkLst>
        </pc:spChg>
        <pc:spChg chg="add del mod ord">
          <ac:chgData name="Lárraga Maldonado, Giomara" userId="b1b76883-9f97-490e-8047-2efd58a41653" providerId="ADAL" clId="{B846CF91-A8F0-42B6-BD11-2F62C14070BD}" dt="2023-06-13T15:09:49.385" v="3113" actId="478"/>
          <ac:spMkLst>
            <pc:docMk/>
            <pc:sldMk cId="4067561363" sldId="298"/>
            <ac:spMk id="6" creationId="{A97A1372-8048-A438-6178-5C42A6FD9FF2}"/>
          </ac:spMkLst>
        </pc:spChg>
        <pc:spChg chg="mod">
          <ac:chgData name="Lárraga Maldonado, Giomara" userId="b1b76883-9f97-490e-8047-2efd58a41653" providerId="ADAL" clId="{B846CF91-A8F0-42B6-BD11-2F62C14070BD}" dt="2023-06-13T15:13:50.189" v="3583"/>
          <ac:spMkLst>
            <pc:docMk/>
            <pc:sldMk cId="4067561363" sldId="298"/>
            <ac:spMk id="8" creationId="{B47E1978-2638-5981-1026-1FC119D17D37}"/>
          </ac:spMkLst>
        </pc:spChg>
        <pc:spChg chg="mod">
          <ac:chgData name="Lárraga Maldonado, Giomara" userId="b1b76883-9f97-490e-8047-2efd58a41653" providerId="ADAL" clId="{B846CF91-A8F0-42B6-BD11-2F62C14070BD}" dt="2023-06-13T15:11:59.615" v="3532" actId="1076"/>
          <ac:spMkLst>
            <pc:docMk/>
            <pc:sldMk cId="4067561363" sldId="298"/>
            <ac:spMk id="76" creationId="{0C07BD4B-4DFB-19F9-8802-C59D847F01EC}"/>
          </ac:spMkLst>
        </pc:spChg>
        <pc:grpChg chg="add mod">
          <ac:chgData name="Lárraga Maldonado, Giomara" userId="b1b76883-9f97-490e-8047-2efd58a41653" providerId="ADAL" clId="{B846CF91-A8F0-42B6-BD11-2F62C14070BD}" dt="2023-06-13T15:14:12.054" v="3607" actId="1076"/>
          <ac:grpSpMkLst>
            <pc:docMk/>
            <pc:sldMk cId="4067561363" sldId="298"/>
            <ac:grpSpMk id="7" creationId="{0F930703-E9B1-AC2B-67C5-3D0E8728AA20}"/>
          </ac:grpSpMkLst>
        </pc:grpChg>
        <pc:graphicFrameChg chg="mod">
          <ac:chgData name="Lárraga Maldonado, Giomara" userId="b1b76883-9f97-490e-8047-2efd58a41653" providerId="ADAL" clId="{B846CF91-A8F0-42B6-BD11-2F62C14070BD}" dt="2023-06-13T15:09:53.219" v="3114" actId="207"/>
          <ac:graphicFrameMkLst>
            <pc:docMk/>
            <pc:sldMk cId="4067561363" sldId="298"/>
            <ac:graphicFrameMk id="4" creationId="{939EAA97-4820-D519-FFE9-AC663182CAA7}"/>
          </ac:graphicFrameMkLst>
        </pc:graphicFrameChg>
        <pc:picChg chg="mod">
          <ac:chgData name="Lárraga Maldonado, Giomara" userId="b1b76883-9f97-490e-8047-2efd58a41653" providerId="ADAL" clId="{B846CF91-A8F0-42B6-BD11-2F62C14070BD}" dt="2023-06-13T15:13:50.189" v="3583"/>
          <ac:picMkLst>
            <pc:docMk/>
            <pc:sldMk cId="4067561363" sldId="298"/>
            <ac:picMk id="9" creationId="{A6CF34D6-B891-1933-B7E1-D52A3FA6C04F}"/>
          </ac:picMkLst>
        </pc:picChg>
      </pc:sldChg>
      <pc:sldChg chg="addSp delSp modSp new mod modClrScheme chgLayout">
        <pc:chgData name="Lárraga Maldonado, Giomara" userId="b1b76883-9f97-490e-8047-2efd58a41653" providerId="ADAL" clId="{B846CF91-A8F0-42B6-BD11-2F62C14070BD}" dt="2023-06-13T15:17:48.786" v="3659" actId="27636"/>
        <pc:sldMkLst>
          <pc:docMk/>
          <pc:sldMk cId="1438490652" sldId="299"/>
        </pc:sldMkLst>
        <pc:spChg chg="del mod ord">
          <ac:chgData name="Lárraga Maldonado, Giomara" userId="b1b76883-9f97-490e-8047-2efd58a41653" providerId="ADAL" clId="{B846CF91-A8F0-42B6-BD11-2F62C14070BD}" dt="2023-06-13T15:15:40.910" v="3609" actId="700"/>
          <ac:spMkLst>
            <pc:docMk/>
            <pc:sldMk cId="1438490652" sldId="299"/>
            <ac:spMk id="2" creationId="{B4C97984-CB91-F73A-C620-04B3C4ED841E}"/>
          </ac:spMkLst>
        </pc:spChg>
        <pc:spChg chg="del mod ord">
          <ac:chgData name="Lárraga Maldonado, Giomara" userId="b1b76883-9f97-490e-8047-2efd58a41653" providerId="ADAL" clId="{B846CF91-A8F0-42B6-BD11-2F62C14070BD}" dt="2023-06-13T15:15:40.910" v="3609" actId="700"/>
          <ac:spMkLst>
            <pc:docMk/>
            <pc:sldMk cId="1438490652" sldId="299"/>
            <ac:spMk id="3" creationId="{712CFC89-C401-FFFA-70A4-11C852E23261}"/>
          </ac:spMkLst>
        </pc:spChg>
        <pc:spChg chg="del mod ord">
          <ac:chgData name="Lárraga Maldonado, Giomara" userId="b1b76883-9f97-490e-8047-2efd58a41653" providerId="ADAL" clId="{B846CF91-A8F0-42B6-BD11-2F62C14070BD}" dt="2023-06-13T15:15:40.910" v="3609" actId="700"/>
          <ac:spMkLst>
            <pc:docMk/>
            <pc:sldMk cId="1438490652" sldId="299"/>
            <ac:spMk id="4" creationId="{4F9886E2-1C74-1267-5DC6-92986FDF3B8E}"/>
          </ac:spMkLst>
        </pc:spChg>
        <pc:spChg chg="add mod ord">
          <ac:chgData name="Lárraga Maldonado, Giomara" userId="b1b76883-9f97-490e-8047-2efd58a41653" providerId="ADAL" clId="{B846CF91-A8F0-42B6-BD11-2F62C14070BD}" dt="2023-06-13T15:17:48.786" v="3659" actId="27636"/>
          <ac:spMkLst>
            <pc:docMk/>
            <pc:sldMk cId="1438490652" sldId="299"/>
            <ac:spMk id="5" creationId="{3081E0BB-CAD7-2A5F-BB02-ECE5376AF1AA}"/>
          </ac:spMkLst>
        </pc:spChg>
        <pc:spChg chg="add del mod ord">
          <ac:chgData name="Lárraga Maldonado, Giomara" userId="b1b76883-9f97-490e-8047-2efd58a41653" providerId="ADAL" clId="{B846CF91-A8F0-42B6-BD11-2F62C14070BD}" dt="2023-06-13T15:16:19.777" v="3650" actId="26606"/>
          <ac:spMkLst>
            <pc:docMk/>
            <pc:sldMk cId="1438490652" sldId="299"/>
            <ac:spMk id="6" creationId="{F85C295D-B15A-7B6D-BDF6-01CA7A6810C0}"/>
          </ac:spMkLst>
        </pc:spChg>
        <pc:spChg chg="add del mod ord">
          <ac:chgData name="Lárraga Maldonado, Giomara" userId="b1b76883-9f97-490e-8047-2efd58a41653" providerId="ADAL" clId="{B846CF91-A8F0-42B6-BD11-2F62C14070BD}" dt="2023-06-13T15:16:19.777" v="3650" actId="26606"/>
          <ac:spMkLst>
            <pc:docMk/>
            <pc:sldMk cId="1438490652" sldId="299"/>
            <ac:spMk id="7" creationId="{86B5D94C-AA51-AC7C-F5A6-6823D2E0EC57}"/>
          </ac:spMkLst>
        </pc:spChg>
        <pc:spChg chg="add del mod">
          <ac:chgData name="Lárraga Maldonado, Giomara" userId="b1b76883-9f97-490e-8047-2efd58a41653" providerId="ADAL" clId="{B846CF91-A8F0-42B6-BD11-2F62C14070BD}" dt="2023-06-13T15:16:19.771" v="3649" actId="26606"/>
          <ac:spMkLst>
            <pc:docMk/>
            <pc:sldMk cId="1438490652" sldId="299"/>
            <ac:spMk id="13" creationId="{9A719B60-FEF7-0400-AFEC-4F316A7EA404}"/>
          </ac:spMkLst>
        </pc:spChg>
        <pc:spChg chg="add">
          <ac:chgData name="Lárraga Maldonado, Giomara" userId="b1b76883-9f97-490e-8047-2efd58a41653" providerId="ADAL" clId="{B846CF91-A8F0-42B6-BD11-2F62C14070BD}" dt="2023-06-13T15:16:19.777" v="3650" actId="26606"/>
          <ac:spMkLst>
            <pc:docMk/>
            <pc:sldMk cId="1438490652" sldId="299"/>
            <ac:spMk id="16" creationId="{3160D66F-BF0A-2BA0-70B9-761251B3F5D8}"/>
          </ac:spMkLst>
        </pc:spChg>
        <pc:picChg chg="add del">
          <ac:chgData name="Lárraga Maldonado, Giomara" userId="b1b76883-9f97-490e-8047-2efd58a41653" providerId="ADAL" clId="{B846CF91-A8F0-42B6-BD11-2F62C14070BD}" dt="2023-06-13T15:16:19.771" v="3649" actId="26606"/>
          <ac:picMkLst>
            <pc:docMk/>
            <pc:sldMk cId="1438490652" sldId="299"/>
            <ac:picMk id="9" creationId="{BC2DC5F5-EA61-5B6F-9582-D0DB97EDAA51}"/>
          </ac:picMkLst>
        </pc:picChg>
        <pc:picChg chg="add mod">
          <ac:chgData name="Lárraga Maldonado, Giomara" userId="b1b76883-9f97-490e-8047-2efd58a41653" providerId="ADAL" clId="{B846CF91-A8F0-42B6-BD11-2F62C14070BD}" dt="2023-06-13T15:17:41.762" v="3651" actId="14826"/>
          <ac:picMkLst>
            <pc:docMk/>
            <pc:sldMk cId="1438490652" sldId="299"/>
            <ac:picMk id="15" creationId="{2F777B51-955A-D53F-01C9-39D78FD58317}"/>
          </ac:picMkLst>
        </pc:picChg>
      </pc:sldChg>
      <pc:sldChg chg="addSp delSp modSp new mod modAnim">
        <pc:chgData name="Lárraga Maldonado, Giomara" userId="b1b76883-9f97-490e-8047-2efd58a41653" providerId="ADAL" clId="{B846CF91-A8F0-42B6-BD11-2F62C14070BD}" dt="2023-06-13T15:56:02.656" v="5101" actId="1076"/>
        <pc:sldMkLst>
          <pc:docMk/>
          <pc:sldMk cId="1794881834" sldId="300"/>
        </pc:sldMkLst>
        <pc:spChg chg="mod">
          <ac:chgData name="Lárraga Maldonado, Giomara" userId="b1b76883-9f97-490e-8047-2efd58a41653" providerId="ADAL" clId="{B846CF91-A8F0-42B6-BD11-2F62C14070BD}" dt="2023-06-13T15:38:42.201" v="4680"/>
          <ac:spMkLst>
            <pc:docMk/>
            <pc:sldMk cId="1794881834" sldId="300"/>
            <ac:spMk id="2" creationId="{5C1E0BC6-B678-24F7-8B1A-497D4F8B6D04}"/>
          </ac:spMkLst>
        </pc:spChg>
        <pc:spChg chg="del">
          <ac:chgData name="Lárraga Maldonado, Giomara" userId="b1b76883-9f97-490e-8047-2efd58a41653" providerId="ADAL" clId="{B846CF91-A8F0-42B6-BD11-2F62C14070BD}" dt="2023-06-13T15:37:59.645" v="4677" actId="478"/>
          <ac:spMkLst>
            <pc:docMk/>
            <pc:sldMk cId="1794881834" sldId="300"/>
            <ac:spMk id="3" creationId="{85C5A804-7FA5-A5A2-5AB4-EEE56F0134E8}"/>
          </ac:spMkLst>
        </pc:spChg>
        <pc:spChg chg="add mod">
          <ac:chgData name="Lárraga Maldonado, Giomara" userId="b1b76883-9f97-490e-8047-2efd58a41653" providerId="ADAL" clId="{B846CF91-A8F0-42B6-BD11-2F62C14070BD}" dt="2023-06-13T15:56:02.656" v="5101" actId="1076"/>
          <ac:spMkLst>
            <pc:docMk/>
            <pc:sldMk cId="1794881834" sldId="300"/>
            <ac:spMk id="15" creationId="{82E0F640-7902-4891-8C22-E6FD97CAB9F0}"/>
          </ac:spMkLst>
        </pc:spChg>
        <pc:spChg chg="add mod">
          <ac:chgData name="Lárraga Maldonado, Giomara" userId="b1b76883-9f97-490e-8047-2efd58a41653" providerId="ADAL" clId="{B846CF91-A8F0-42B6-BD11-2F62C14070BD}" dt="2023-06-13T15:56:02.656" v="5101" actId="1076"/>
          <ac:spMkLst>
            <pc:docMk/>
            <pc:sldMk cId="1794881834" sldId="300"/>
            <ac:spMk id="16" creationId="{464E52A6-3352-1D00-4DE5-644439D1C9DE}"/>
          </ac:spMkLst>
        </pc:spChg>
        <pc:spChg chg="add mod">
          <ac:chgData name="Lárraga Maldonado, Giomara" userId="b1b76883-9f97-490e-8047-2efd58a41653" providerId="ADAL" clId="{B846CF91-A8F0-42B6-BD11-2F62C14070BD}" dt="2023-06-13T15:56:02.656" v="5101" actId="1076"/>
          <ac:spMkLst>
            <pc:docMk/>
            <pc:sldMk cId="1794881834" sldId="300"/>
            <ac:spMk id="17" creationId="{83D59FE3-6776-ECD5-EC9A-4A1448AA69A4}"/>
          </ac:spMkLst>
        </pc:spChg>
        <pc:spChg chg="add mod">
          <ac:chgData name="Lárraga Maldonado, Giomara" userId="b1b76883-9f97-490e-8047-2efd58a41653" providerId="ADAL" clId="{B846CF91-A8F0-42B6-BD11-2F62C14070BD}" dt="2023-06-13T15:56:02.656" v="5101" actId="1076"/>
          <ac:spMkLst>
            <pc:docMk/>
            <pc:sldMk cId="1794881834" sldId="300"/>
            <ac:spMk id="18" creationId="{71ADCD38-9900-024F-9D89-FB3D8F8280CD}"/>
          </ac:spMkLst>
        </pc:spChg>
        <pc:graphicFrameChg chg="add del mod modGraphic">
          <ac:chgData name="Lárraga Maldonado, Giomara" userId="b1b76883-9f97-490e-8047-2efd58a41653" providerId="ADAL" clId="{B846CF91-A8F0-42B6-BD11-2F62C14070BD}" dt="2023-06-13T15:50:12.980" v="5035" actId="478"/>
          <ac:graphicFrameMkLst>
            <pc:docMk/>
            <pc:sldMk cId="1794881834" sldId="300"/>
            <ac:graphicFrameMk id="10" creationId="{39404E92-4561-BF00-9CE7-8DECD7B4D620}"/>
          </ac:graphicFrameMkLst>
        </pc:graphicFrameChg>
        <pc:graphicFrameChg chg="add mod modGraphic">
          <ac:chgData name="Lárraga Maldonado, Giomara" userId="b1b76883-9f97-490e-8047-2efd58a41653" providerId="ADAL" clId="{B846CF91-A8F0-42B6-BD11-2F62C14070BD}" dt="2023-06-13T15:56:02.656" v="5101" actId="1076"/>
          <ac:graphicFrameMkLst>
            <pc:docMk/>
            <pc:sldMk cId="1794881834" sldId="300"/>
            <ac:graphicFrameMk id="11" creationId="{9FB51D70-F5A4-AEAC-772B-5C0E61084011}"/>
          </ac:graphicFrameMkLst>
        </pc:graphicFrameChg>
        <pc:graphicFrameChg chg="add mod">
          <ac:chgData name="Lárraga Maldonado, Giomara" userId="b1b76883-9f97-490e-8047-2efd58a41653" providerId="ADAL" clId="{B846CF91-A8F0-42B6-BD11-2F62C14070BD}" dt="2023-06-13T15:56:02.656" v="5101" actId="1076"/>
          <ac:graphicFrameMkLst>
            <pc:docMk/>
            <pc:sldMk cId="1794881834" sldId="300"/>
            <ac:graphicFrameMk id="12" creationId="{CC209F25-BCCC-7E70-BCD5-26A1081909CE}"/>
          </ac:graphicFrameMkLst>
        </pc:graphicFrameChg>
        <pc:graphicFrameChg chg="add mod modGraphic">
          <ac:chgData name="Lárraga Maldonado, Giomara" userId="b1b76883-9f97-490e-8047-2efd58a41653" providerId="ADAL" clId="{B846CF91-A8F0-42B6-BD11-2F62C14070BD}" dt="2023-06-13T15:56:02.656" v="5101" actId="1076"/>
          <ac:graphicFrameMkLst>
            <pc:docMk/>
            <pc:sldMk cId="1794881834" sldId="300"/>
            <ac:graphicFrameMk id="13" creationId="{47D2FF8A-B138-7C56-4C37-286F826C9EC2}"/>
          </ac:graphicFrameMkLst>
        </pc:graphicFrameChg>
        <pc:graphicFrameChg chg="add mod">
          <ac:chgData name="Lárraga Maldonado, Giomara" userId="b1b76883-9f97-490e-8047-2efd58a41653" providerId="ADAL" clId="{B846CF91-A8F0-42B6-BD11-2F62C14070BD}" dt="2023-06-13T15:56:02.656" v="5101" actId="1076"/>
          <ac:graphicFrameMkLst>
            <pc:docMk/>
            <pc:sldMk cId="1794881834" sldId="300"/>
            <ac:graphicFrameMk id="14" creationId="{D4B6FA36-FFF0-7352-AC39-F87064393C0D}"/>
          </ac:graphicFrameMkLst>
        </pc:graphicFrameChg>
        <pc:picChg chg="add del mod modCrop">
          <ac:chgData name="Lárraga Maldonado, Giomara" userId="b1b76883-9f97-490e-8047-2efd58a41653" providerId="ADAL" clId="{B846CF91-A8F0-42B6-BD11-2F62C14070BD}" dt="2023-06-13T15:39:24.325" v="4685" actId="478"/>
          <ac:picMkLst>
            <pc:docMk/>
            <pc:sldMk cId="1794881834" sldId="300"/>
            <ac:picMk id="5" creationId="{9F5B38BD-582A-BFC6-98B9-40522A484670}"/>
          </ac:picMkLst>
        </pc:picChg>
        <pc:picChg chg="add del mod">
          <ac:chgData name="Lárraga Maldonado, Giomara" userId="b1b76883-9f97-490e-8047-2efd58a41653" providerId="ADAL" clId="{B846CF91-A8F0-42B6-BD11-2F62C14070BD}" dt="2023-06-13T15:46:10.895" v="4877" actId="12084"/>
          <ac:picMkLst>
            <pc:docMk/>
            <pc:sldMk cId="1794881834" sldId="300"/>
            <ac:picMk id="6" creationId="{E102067B-4F62-36B7-3B66-914698392C4F}"/>
          </ac:picMkLst>
        </pc:picChg>
        <pc:picChg chg="add del mod">
          <ac:chgData name="Lárraga Maldonado, Giomara" userId="b1b76883-9f97-490e-8047-2efd58a41653" providerId="ADAL" clId="{B846CF91-A8F0-42B6-BD11-2F62C14070BD}" dt="2023-06-13T15:47:35.815" v="4915" actId="12084"/>
          <ac:picMkLst>
            <pc:docMk/>
            <pc:sldMk cId="1794881834" sldId="300"/>
            <ac:picMk id="7" creationId="{01A91DC3-C735-DB1A-2EA8-A4053CF8B494}"/>
          </ac:picMkLst>
        </pc:picChg>
        <pc:picChg chg="add del mod">
          <ac:chgData name="Lárraga Maldonado, Giomara" userId="b1b76883-9f97-490e-8047-2efd58a41653" providerId="ADAL" clId="{B846CF91-A8F0-42B6-BD11-2F62C14070BD}" dt="2023-06-13T15:49:04.016" v="4957" actId="12084"/>
          <ac:picMkLst>
            <pc:docMk/>
            <pc:sldMk cId="1794881834" sldId="300"/>
            <ac:picMk id="8" creationId="{DF910D45-C049-B3F9-6D42-4342F47197B1}"/>
          </ac:picMkLst>
        </pc:picChg>
        <pc:picChg chg="add del mod">
          <ac:chgData name="Lárraga Maldonado, Giomara" userId="b1b76883-9f97-490e-8047-2efd58a41653" providerId="ADAL" clId="{B846CF91-A8F0-42B6-BD11-2F62C14070BD}" dt="2023-06-13T15:49:56.213" v="5001" actId="12084"/>
          <ac:picMkLst>
            <pc:docMk/>
            <pc:sldMk cId="1794881834" sldId="300"/>
            <ac:picMk id="9" creationId="{1DE1747D-61DE-F4F4-0978-F78E0CE5C89E}"/>
          </ac:picMkLst>
        </pc:picChg>
      </pc:sldChg>
    </pc:docChg>
  </pc:docChgLst>
  <pc:docChgLst>
    <pc:chgData name="Giomara Lárraga Maldonado" userId="b1b76883-9f97-490e-8047-2efd58a41653" providerId="ADAL" clId="{B846CF91-A8F0-42B6-BD11-2F62C14070BD}"/>
    <pc:docChg chg="custSel modSld">
      <pc:chgData name="Giomara Lárraga Maldonado" userId="b1b76883-9f97-490e-8047-2efd58a41653" providerId="ADAL" clId="{B846CF91-A8F0-42B6-BD11-2F62C14070BD}" dt="2023-06-18T16:06:59.550" v="46" actId="207"/>
      <pc:docMkLst>
        <pc:docMk/>
      </pc:docMkLst>
      <pc:sldChg chg="modNotesTx">
        <pc:chgData name="Giomara Lárraga Maldonado" userId="b1b76883-9f97-490e-8047-2efd58a41653" providerId="ADAL" clId="{B846CF91-A8F0-42B6-BD11-2F62C14070BD}" dt="2023-06-18T16:04:26.450" v="16" actId="20577"/>
        <pc:sldMkLst>
          <pc:docMk/>
          <pc:sldMk cId="1542950916" sldId="272"/>
        </pc:sldMkLst>
      </pc:sldChg>
      <pc:sldChg chg="addSp delSp modSp mod">
        <pc:chgData name="Giomara Lárraga Maldonado" userId="b1b76883-9f97-490e-8047-2efd58a41653" providerId="ADAL" clId="{B846CF91-A8F0-42B6-BD11-2F62C14070BD}" dt="2023-06-18T16:06:59.550" v="46" actId="207"/>
        <pc:sldMkLst>
          <pc:docMk/>
          <pc:sldMk cId="1407553964" sldId="274"/>
        </pc:sldMkLst>
        <pc:spChg chg="add mod">
          <ac:chgData name="Giomara Lárraga Maldonado" userId="b1b76883-9f97-490e-8047-2efd58a41653" providerId="ADAL" clId="{B846CF91-A8F0-42B6-BD11-2F62C14070BD}" dt="2023-06-18T16:06:59.550" v="46" actId="207"/>
          <ac:spMkLst>
            <pc:docMk/>
            <pc:sldMk cId="1407553964" sldId="274"/>
            <ac:spMk id="4" creationId="{DCD5DDCC-7578-24F5-92EC-000F74727CFF}"/>
          </ac:spMkLst>
        </pc:spChg>
        <pc:spChg chg="mod">
          <ac:chgData name="Giomara Lárraga Maldonado" userId="b1b76883-9f97-490e-8047-2efd58a41653" providerId="ADAL" clId="{B846CF91-A8F0-42B6-BD11-2F62C14070BD}" dt="2023-06-18T16:05:09.175" v="18" actId="1076"/>
          <ac:spMkLst>
            <pc:docMk/>
            <pc:sldMk cId="1407553964" sldId="274"/>
            <ac:spMk id="5" creationId="{01F6D2BC-0951-72D9-95BD-C81F4C13E11E}"/>
          </ac:spMkLst>
        </pc:spChg>
        <pc:picChg chg="mod">
          <ac:chgData name="Giomara Lárraga Maldonado" userId="b1b76883-9f97-490e-8047-2efd58a41653" providerId="ADAL" clId="{B846CF91-A8F0-42B6-BD11-2F62C14070BD}" dt="2023-06-18T16:05:06.184" v="17" actId="1076"/>
          <ac:picMkLst>
            <pc:docMk/>
            <pc:sldMk cId="1407553964" sldId="274"/>
            <ac:picMk id="8" creationId="{058A4719-2B0B-061C-46CD-FC6BBE2ED536}"/>
          </ac:picMkLst>
        </pc:picChg>
        <pc:picChg chg="add del mod">
          <ac:chgData name="Giomara Lárraga Maldonado" userId="b1b76883-9f97-490e-8047-2efd58a41653" providerId="ADAL" clId="{B846CF91-A8F0-42B6-BD11-2F62C14070BD}" dt="2023-06-18T16:06:53.566" v="45" actId="478"/>
          <ac:picMkLst>
            <pc:docMk/>
            <pc:sldMk cId="1407553964" sldId="274"/>
            <ac:picMk id="1026" creationId="{B9763997-1CA6-031C-563E-B66911CF0307}"/>
          </ac:picMkLst>
        </pc:picChg>
      </pc:sldChg>
      <pc:sldChg chg="addSp delSp modSp mod modNotesTx">
        <pc:chgData name="Giomara Lárraga Maldonado" userId="b1b76883-9f97-490e-8047-2efd58a41653" providerId="ADAL" clId="{B846CF91-A8F0-42B6-BD11-2F62C14070BD}" dt="2023-06-18T16:04:18.905" v="15" actId="20577"/>
        <pc:sldMkLst>
          <pc:docMk/>
          <pc:sldMk cId="1166307356" sldId="279"/>
        </pc:sldMkLst>
        <pc:picChg chg="del">
          <ac:chgData name="Giomara Lárraga Maldonado" userId="b1b76883-9f97-490e-8047-2efd58a41653" providerId="ADAL" clId="{B846CF91-A8F0-42B6-BD11-2F62C14070BD}" dt="2023-06-18T16:02:44.513" v="4" actId="478"/>
          <ac:picMkLst>
            <pc:docMk/>
            <pc:sldMk cId="1166307356" sldId="279"/>
            <ac:picMk id="7" creationId="{4DFD8D65-5042-B4DF-4FE3-566EBD40618F}"/>
          </ac:picMkLst>
        </pc:picChg>
        <pc:picChg chg="del">
          <ac:chgData name="Giomara Lárraga Maldonado" userId="b1b76883-9f97-490e-8047-2efd58a41653" providerId="ADAL" clId="{B846CF91-A8F0-42B6-BD11-2F62C14070BD}" dt="2023-06-18T16:03:27.430" v="8" actId="478"/>
          <ac:picMkLst>
            <pc:docMk/>
            <pc:sldMk cId="1166307356" sldId="279"/>
            <ac:picMk id="8" creationId="{9A82C38A-B7DD-FC0A-E9DE-DE3391652C22}"/>
          </ac:picMkLst>
        </pc:picChg>
        <pc:picChg chg="mod">
          <ac:chgData name="Giomara Lárraga Maldonado" userId="b1b76883-9f97-490e-8047-2efd58a41653" providerId="ADAL" clId="{B846CF91-A8F0-42B6-BD11-2F62C14070BD}" dt="2023-06-18T16:03:37.974" v="12" actId="1076"/>
          <ac:picMkLst>
            <pc:docMk/>
            <pc:sldMk cId="1166307356" sldId="279"/>
            <ac:picMk id="10" creationId="{3C396554-0630-7B7D-D42E-96287A299A43}"/>
          </ac:picMkLst>
        </pc:picChg>
        <pc:picChg chg="add mod">
          <ac:chgData name="Giomara Lárraga Maldonado" userId="b1b76883-9f97-490e-8047-2efd58a41653" providerId="ADAL" clId="{B846CF91-A8F0-42B6-BD11-2F62C14070BD}" dt="2023-06-18T16:02:08.794" v="3" actId="1076"/>
          <ac:picMkLst>
            <pc:docMk/>
            <pc:sldMk cId="1166307356" sldId="279"/>
            <ac:picMk id="12" creationId="{B8D56405-3520-932A-62ED-550C9E2491BE}"/>
          </ac:picMkLst>
        </pc:picChg>
        <pc:picChg chg="del">
          <ac:chgData name="Giomara Lárraga Maldonado" userId="b1b76883-9f97-490e-8047-2efd58a41653" providerId="ADAL" clId="{B846CF91-A8F0-42B6-BD11-2F62C14070BD}" dt="2023-06-18T16:02:03.485" v="0" actId="478"/>
          <ac:picMkLst>
            <pc:docMk/>
            <pc:sldMk cId="1166307356" sldId="279"/>
            <ac:picMk id="13" creationId="{D82AC4D3-7286-1342-1BDE-C5284E308A54}"/>
          </ac:picMkLst>
        </pc:picChg>
        <pc:picChg chg="add mod">
          <ac:chgData name="Giomara Lárraga Maldonado" userId="b1b76883-9f97-490e-8047-2efd58a41653" providerId="ADAL" clId="{B846CF91-A8F0-42B6-BD11-2F62C14070BD}" dt="2023-06-18T16:04:00.022" v="14" actId="1076"/>
          <ac:picMkLst>
            <pc:docMk/>
            <pc:sldMk cId="1166307356" sldId="279"/>
            <ac:picMk id="16" creationId="{86B1A110-E2BA-193D-105C-545137A14056}"/>
          </ac:picMkLst>
        </pc:picChg>
        <pc:picChg chg="add mod">
          <ac:chgData name="Giomara Lárraga Maldonado" userId="b1b76883-9f97-490e-8047-2efd58a41653" providerId="ADAL" clId="{B846CF91-A8F0-42B6-BD11-2F62C14070BD}" dt="2023-06-18T16:03:34.427" v="11" actId="1076"/>
          <ac:picMkLst>
            <pc:docMk/>
            <pc:sldMk cId="1166307356" sldId="279"/>
            <ac:picMk id="18" creationId="{FF6FF13E-6E0A-0E07-D3FA-78FAD162023C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B68CF2-7297-43AA-B1E9-E84F407A1D09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FD5ED5-BF5E-4C00-B881-5905C27750FE}">
      <dgm:prSet phldrT="[Text]"/>
      <dgm:spPr/>
      <dgm:t>
        <a:bodyPr/>
        <a:lstStyle/>
        <a:p>
          <a:r>
            <a:rPr lang="en-US" dirty="0"/>
            <a:t>Command line</a:t>
          </a:r>
        </a:p>
      </dgm:t>
    </dgm:pt>
    <dgm:pt modelId="{99478935-F0CA-4CD3-BDD9-E9277C9C1976}" type="parTrans" cxnId="{03C1DBC5-76FE-404E-AA54-7764B6AB5928}">
      <dgm:prSet/>
      <dgm:spPr/>
      <dgm:t>
        <a:bodyPr/>
        <a:lstStyle/>
        <a:p>
          <a:endParaRPr lang="en-US"/>
        </a:p>
      </dgm:t>
    </dgm:pt>
    <dgm:pt modelId="{9EA9A809-ECB5-4622-9862-A7587A6A816B}" type="sibTrans" cxnId="{03C1DBC5-76FE-404E-AA54-7764B6AB5928}">
      <dgm:prSet/>
      <dgm:spPr/>
      <dgm:t>
        <a:bodyPr/>
        <a:lstStyle/>
        <a:p>
          <a:endParaRPr lang="en-US"/>
        </a:p>
      </dgm:t>
    </dgm:pt>
    <dgm:pt modelId="{420BF063-1A53-492F-8548-D01E2A697EFA}">
      <dgm:prSet phldrT="[Text]"/>
      <dgm:spPr/>
      <dgm:t>
        <a:bodyPr/>
        <a:lstStyle/>
        <a:p>
          <a:r>
            <a:rPr lang="en-US" dirty="0"/>
            <a:t>Form based</a:t>
          </a:r>
        </a:p>
      </dgm:t>
    </dgm:pt>
    <dgm:pt modelId="{C770455B-56A1-41F1-8F82-8A38A60D14D1}" type="parTrans" cxnId="{06A30CD0-9FF8-4026-BCC1-BA8B894EFD34}">
      <dgm:prSet/>
      <dgm:spPr/>
      <dgm:t>
        <a:bodyPr/>
        <a:lstStyle/>
        <a:p>
          <a:endParaRPr lang="en-US"/>
        </a:p>
      </dgm:t>
    </dgm:pt>
    <dgm:pt modelId="{957A6BC7-05AC-4241-9FF5-99F5549DD6ED}" type="sibTrans" cxnId="{06A30CD0-9FF8-4026-BCC1-BA8B894EFD34}">
      <dgm:prSet/>
      <dgm:spPr/>
      <dgm:t>
        <a:bodyPr/>
        <a:lstStyle/>
        <a:p>
          <a:endParaRPr lang="en-US"/>
        </a:p>
      </dgm:t>
    </dgm:pt>
    <dgm:pt modelId="{929865B5-2973-4001-A9CA-C22E4B8FF916}">
      <dgm:prSet phldrT="[Text]"/>
      <dgm:spPr/>
      <dgm:t>
        <a:bodyPr/>
        <a:lstStyle/>
        <a:p>
          <a:r>
            <a:rPr lang="en-US" dirty="0"/>
            <a:t>Menu-driven</a:t>
          </a:r>
        </a:p>
      </dgm:t>
    </dgm:pt>
    <dgm:pt modelId="{B43340BE-EB80-4388-B65E-7F075CECF0C9}" type="parTrans" cxnId="{8C31C11A-B795-4B70-9CAE-9236D6FBC803}">
      <dgm:prSet/>
      <dgm:spPr/>
      <dgm:t>
        <a:bodyPr/>
        <a:lstStyle/>
        <a:p>
          <a:endParaRPr lang="en-US"/>
        </a:p>
      </dgm:t>
    </dgm:pt>
    <dgm:pt modelId="{7C257116-FC36-4081-BE33-D661E217ACAA}" type="sibTrans" cxnId="{8C31C11A-B795-4B70-9CAE-9236D6FBC803}">
      <dgm:prSet/>
      <dgm:spPr/>
      <dgm:t>
        <a:bodyPr/>
        <a:lstStyle/>
        <a:p>
          <a:endParaRPr lang="en-US"/>
        </a:p>
      </dgm:t>
    </dgm:pt>
    <dgm:pt modelId="{15C2273B-7BB0-4D7B-AE01-D165508E1CBD}">
      <dgm:prSet phldrT="[Text]"/>
      <dgm:spPr/>
      <dgm:t>
        <a:bodyPr/>
        <a:lstStyle/>
        <a:p>
          <a:r>
            <a:rPr lang="en-US" b="1" dirty="0"/>
            <a:t>Graphical User Interface (GUI)</a:t>
          </a:r>
        </a:p>
      </dgm:t>
    </dgm:pt>
    <dgm:pt modelId="{7327DB80-5A9D-45E0-B098-91AF493B6CE4}" type="parTrans" cxnId="{A41CD2FC-2AB1-4FE2-B807-A7CADCA6EB56}">
      <dgm:prSet/>
      <dgm:spPr/>
      <dgm:t>
        <a:bodyPr/>
        <a:lstStyle/>
        <a:p>
          <a:endParaRPr lang="en-US"/>
        </a:p>
      </dgm:t>
    </dgm:pt>
    <dgm:pt modelId="{8B296312-26FD-469B-BBB3-615B4F159260}" type="sibTrans" cxnId="{A41CD2FC-2AB1-4FE2-B807-A7CADCA6EB56}">
      <dgm:prSet/>
      <dgm:spPr/>
      <dgm:t>
        <a:bodyPr/>
        <a:lstStyle/>
        <a:p>
          <a:endParaRPr lang="en-US"/>
        </a:p>
      </dgm:t>
    </dgm:pt>
    <dgm:pt modelId="{3353293F-8E3F-4AA7-8608-60902C40B25F}">
      <dgm:prSet/>
      <dgm:spPr/>
      <dgm:t>
        <a:bodyPr/>
        <a:lstStyle/>
        <a:p>
          <a:r>
            <a:rPr lang="en-US" dirty="0"/>
            <a:t>Natural language interfaces</a:t>
          </a:r>
        </a:p>
      </dgm:t>
    </dgm:pt>
    <dgm:pt modelId="{2A7A1F3E-0133-4727-9077-51CA22C90396}" type="parTrans" cxnId="{196A1E0C-1A0F-432D-9E6D-893F4279A5E5}">
      <dgm:prSet/>
      <dgm:spPr/>
      <dgm:t>
        <a:bodyPr/>
        <a:lstStyle/>
        <a:p>
          <a:endParaRPr lang="en-US"/>
        </a:p>
      </dgm:t>
    </dgm:pt>
    <dgm:pt modelId="{D328E20A-DFD8-462C-BF0A-A279546CF835}" type="sibTrans" cxnId="{196A1E0C-1A0F-432D-9E6D-893F4279A5E5}">
      <dgm:prSet/>
      <dgm:spPr/>
      <dgm:t>
        <a:bodyPr/>
        <a:lstStyle/>
        <a:p>
          <a:endParaRPr lang="en-US"/>
        </a:p>
      </dgm:t>
    </dgm:pt>
    <dgm:pt modelId="{5A2D09D6-430B-4096-A7EB-BC4A3F9131F2}" type="pres">
      <dgm:prSet presAssocID="{92B68CF2-7297-43AA-B1E9-E84F407A1D09}" presName="Name0" presStyleCnt="0">
        <dgm:presLayoutVars>
          <dgm:dir/>
          <dgm:resizeHandles val="exact"/>
        </dgm:presLayoutVars>
      </dgm:prSet>
      <dgm:spPr/>
    </dgm:pt>
    <dgm:pt modelId="{0BDE8336-F8E2-4254-A38E-389AAE6CEA58}" type="pres">
      <dgm:prSet presAssocID="{73FD5ED5-BF5E-4C00-B881-5905C27750FE}" presName="compNode" presStyleCnt="0"/>
      <dgm:spPr/>
    </dgm:pt>
    <dgm:pt modelId="{761B3962-A767-42AB-AF62-2C09AFBFA5DB}" type="pres">
      <dgm:prSet presAssocID="{73FD5ED5-BF5E-4C00-B881-5905C27750FE}" presName="pictRect" presStyleLbl="node1" presStyleIdx="0" presStyleCnt="5"/>
      <dgm:spPr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</dgm:spPr>
    </dgm:pt>
    <dgm:pt modelId="{3FA9B330-E9BE-4A44-9884-0D86F883D5D0}" type="pres">
      <dgm:prSet presAssocID="{73FD5ED5-BF5E-4C00-B881-5905C27750FE}" presName="textRect" presStyleLbl="revTx" presStyleIdx="0" presStyleCnt="5">
        <dgm:presLayoutVars>
          <dgm:bulletEnabled val="1"/>
        </dgm:presLayoutVars>
      </dgm:prSet>
      <dgm:spPr/>
    </dgm:pt>
    <dgm:pt modelId="{5350A49B-A009-4C4F-B5C2-CD57866EC19A}" type="pres">
      <dgm:prSet presAssocID="{9EA9A809-ECB5-4622-9862-A7587A6A816B}" presName="sibTrans" presStyleLbl="sibTrans2D1" presStyleIdx="0" presStyleCnt="0"/>
      <dgm:spPr/>
    </dgm:pt>
    <dgm:pt modelId="{BD899BF8-C9F5-46DB-B974-7BD325900342}" type="pres">
      <dgm:prSet presAssocID="{420BF063-1A53-492F-8548-D01E2A697EFA}" presName="compNode" presStyleCnt="0"/>
      <dgm:spPr/>
    </dgm:pt>
    <dgm:pt modelId="{DD70C8C7-7D32-498F-A18E-04BF621E7BF5}" type="pres">
      <dgm:prSet presAssocID="{420BF063-1A53-492F-8548-D01E2A697EFA}" presName="pictRect" presStyleLbl="nod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</dgm:spPr>
    </dgm:pt>
    <dgm:pt modelId="{1FC83C23-55AC-44BC-8311-81B4B48BD957}" type="pres">
      <dgm:prSet presAssocID="{420BF063-1A53-492F-8548-D01E2A697EFA}" presName="textRect" presStyleLbl="revTx" presStyleIdx="1" presStyleCnt="5">
        <dgm:presLayoutVars>
          <dgm:bulletEnabled val="1"/>
        </dgm:presLayoutVars>
      </dgm:prSet>
      <dgm:spPr/>
    </dgm:pt>
    <dgm:pt modelId="{5AAB5C20-71AD-4966-B4AB-58C495DE654F}" type="pres">
      <dgm:prSet presAssocID="{957A6BC7-05AC-4241-9FF5-99F5549DD6ED}" presName="sibTrans" presStyleLbl="sibTrans2D1" presStyleIdx="0" presStyleCnt="0"/>
      <dgm:spPr/>
    </dgm:pt>
    <dgm:pt modelId="{090A13E7-C165-4EFA-9633-1F1440A8736C}" type="pres">
      <dgm:prSet presAssocID="{929865B5-2973-4001-A9CA-C22E4B8FF916}" presName="compNode" presStyleCnt="0"/>
      <dgm:spPr/>
    </dgm:pt>
    <dgm:pt modelId="{A8420F24-6682-44E0-971F-0C0B6287D891}" type="pres">
      <dgm:prSet presAssocID="{929865B5-2973-4001-A9CA-C22E4B8FF916}" presName="pictRect" presStyleLbl="node1" presStyleIdx="2" presStyleCnt="5"/>
      <dgm:spPr>
        <a:blipFill rotWithShape="1">
          <a:blip xmlns:r="http://schemas.openxmlformats.org/officeDocument/2006/relationships" r:embed="rId3"/>
          <a:srcRect/>
          <a:stretch>
            <a:fillRect l="-11000" r="-11000"/>
          </a:stretch>
        </a:blipFill>
      </dgm:spPr>
    </dgm:pt>
    <dgm:pt modelId="{036CEC92-F306-408E-BA63-A3F7A890C8AA}" type="pres">
      <dgm:prSet presAssocID="{929865B5-2973-4001-A9CA-C22E4B8FF916}" presName="textRect" presStyleLbl="revTx" presStyleIdx="2" presStyleCnt="5">
        <dgm:presLayoutVars>
          <dgm:bulletEnabled val="1"/>
        </dgm:presLayoutVars>
      </dgm:prSet>
      <dgm:spPr/>
    </dgm:pt>
    <dgm:pt modelId="{E0307DCA-A75D-4FBF-845D-43F3706C897D}" type="pres">
      <dgm:prSet presAssocID="{7C257116-FC36-4081-BE33-D661E217ACAA}" presName="sibTrans" presStyleLbl="sibTrans2D1" presStyleIdx="0" presStyleCnt="0"/>
      <dgm:spPr/>
    </dgm:pt>
    <dgm:pt modelId="{08BAE663-DC0A-43A8-A5A4-239E16F9BE55}" type="pres">
      <dgm:prSet presAssocID="{3353293F-8E3F-4AA7-8608-60902C40B25F}" presName="compNode" presStyleCnt="0"/>
      <dgm:spPr/>
    </dgm:pt>
    <dgm:pt modelId="{E16F026D-D664-4BD2-BFCA-CEEB92BF0B5D}" type="pres">
      <dgm:prSet presAssocID="{3353293F-8E3F-4AA7-8608-60902C40B25F}" presName="pictRect" presStyleLbl="node1" presStyleIdx="3" presStyleCnt="5"/>
      <dgm:spPr>
        <a:blipFill rotWithShape="1">
          <a:blip xmlns:r="http://schemas.openxmlformats.org/officeDocument/2006/relationships" r:embed="rId4"/>
          <a:srcRect/>
          <a:stretch>
            <a:fillRect t="-1000" b="-1000"/>
          </a:stretch>
        </a:blipFill>
      </dgm:spPr>
    </dgm:pt>
    <dgm:pt modelId="{2ECD1775-E6BA-4EF9-AD06-970D76D76082}" type="pres">
      <dgm:prSet presAssocID="{3353293F-8E3F-4AA7-8608-60902C40B25F}" presName="textRect" presStyleLbl="revTx" presStyleIdx="3" presStyleCnt="5">
        <dgm:presLayoutVars>
          <dgm:bulletEnabled val="1"/>
        </dgm:presLayoutVars>
      </dgm:prSet>
      <dgm:spPr/>
    </dgm:pt>
    <dgm:pt modelId="{B1C4DF53-C946-4B34-8EC1-C6C99C530901}" type="pres">
      <dgm:prSet presAssocID="{D328E20A-DFD8-462C-BF0A-A279546CF835}" presName="sibTrans" presStyleLbl="sibTrans2D1" presStyleIdx="0" presStyleCnt="0"/>
      <dgm:spPr/>
    </dgm:pt>
    <dgm:pt modelId="{45BD6292-F83B-41BF-A0D4-4FE5B491EF55}" type="pres">
      <dgm:prSet presAssocID="{15C2273B-7BB0-4D7B-AE01-D165508E1CBD}" presName="compNode" presStyleCnt="0"/>
      <dgm:spPr/>
    </dgm:pt>
    <dgm:pt modelId="{8165F9A1-8D50-4855-A773-9C789348119E}" type="pres">
      <dgm:prSet presAssocID="{15C2273B-7BB0-4D7B-AE01-D165508E1CBD}" presName="pictRect" presStyleLbl="node1" presStyleIdx="4" presStyleCnt="5"/>
      <dgm:spPr>
        <a:blipFill rotWithShape="1">
          <a:blip xmlns:r="http://schemas.openxmlformats.org/officeDocument/2006/relationships" r:embed="rId5"/>
          <a:srcRect/>
          <a:stretch>
            <a:fillRect l="-9000" r="-9000"/>
          </a:stretch>
        </a:blipFill>
      </dgm:spPr>
    </dgm:pt>
    <dgm:pt modelId="{F3F99D05-4061-4AC9-8F18-FD2597351855}" type="pres">
      <dgm:prSet presAssocID="{15C2273B-7BB0-4D7B-AE01-D165508E1CBD}" presName="textRect" presStyleLbl="revTx" presStyleIdx="4" presStyleCnt="5">
        <dgm:presLayoutVars>
          <dgm:bulletEnabled val="1"/>
        </dgm:presLayoutVars>
      </dgm:prSet>
      <dgm:spPr/>
    </dgm:pt>
  </dgm:ptLst>
  <dgm:cxnLst>
    <dgm:cxn modelId="{D0842A06-B88A-4EA7-92AE-DC7229C32891}" type="presOf" srcId="{7C257116-FC36-4081-BE33-D661E217ACAA}" destId="{E0307DCA-A75D-4FBF-845D-43F3706C897D}" srcOrd="0" destOrd="0" presId="urn:microsoft.com/office/officeart/2005/8/layout/pList1"/>
    <dgm:cxn modelId="{196A1E0C-1A0F-432D-9E6D-893F4279A5E5}" srcId="{92B68CF2-7297-43AA-B1E9-E84F407A1D09}" destId="{3353293F-8E3F-4AA7-8608-60902C40B25F}" srcOrd="3" destOrd="0" parTransId="{2A7A1F3E-0133-4727-9077-51CA22C90396}" sibTransId="{D328E20A-DFD8-462C-BF0A-A279546CF835}"/>
    <dgm:cxn modelId="{F5928812-4A59-4737-8BF7-376B9FCB795B}" type="presOf" srcId="{929865B5-2973-4001-A9CA-C22E4B8FF916}" destId="{036CEC92-F306-408E-BA63-A3F7A890C8AA}" srcOrd="0" destOrd="0" presId="urn:microsoft.com/office/officeart/2005/8/layout/pList1"/>
    <dgm:cxn modelId="{8C31C11A-B795-4B70-9CAE-9236D6FBC803}" srcId="{92B68CF2-7297-43AA-B1E9-E84F407A1D09}" destId="{929865B5-2973-4001-A9CA-C22E4B8FF916}" srcOrd="2" destOrd="0" parTransId="{B43340BE-EB80-4388-B65E-7F075CECF0C9}" sibTransId="{7C257116-FC36-4081-BE33-D661E217ACAA}"/>
    <dgm:cxn modelId="{14C02521-D754-4575-BE1C-11E24CA42EA2}" type="presOf" srcId="{15C2273B-7BB0-4D7B-AE01-D165508E1CBD}" destId="{F3F99D05-4061-4AC9-8F18-FD2597351855}" srcOrd="0" destOrd="0" presId="urn:microsoft.com/office/officeart/2005/8/layout/pList1"/>
    <dgm:cxn modelId="{5648B85F-8C63-4226-9F94-978705FCB032}" type="presOf" srcId="{420BF063-1A53-492F-8548-D01E2A697EFA}" destId="{1FC83C23-55AC-44BC-8311-81B4B48BD957}" srcOrd="0" destOrd="0" presId="urn:microsoft.com/office/officeart/2005/8/layout/pList1"/>
    <dgm:cxn modelId="{D700B860-F38D-47F8-9B54-DC5938F9C559}" type="presOf" srcId="{9EA9A809-ECB5-4622-9862-A7587A6A816B}" destId="{5350A49B-A009-4C4F-B5C2-CD57866EC19A}" srcOrd="0" destOrd="0" presId="urn:microsoft.com/office/officeart/2005/8/layout/pList1"/>
    <dgm:cxn modelId="{136F47A1-EFF3-4DE9-9E63-311424F566F2}" type="presOf" srcId="{92B68CF2-7297-43AA-B1E9-E84F407A1D09}" destId="{5A2D09D6-430B-4096-A7EB-BC4A3F9131F2}" srcOrd="0" destOrd="0" presId="urn:microsoft.com/office/officeart/2005/8/layout/pList1"/>
    <dgm:cxn modelId="{03C1DBC5-76FE-404E-AA54-7764B6AB5928}" srcId="{92B68CF2-7297-43AA-B1E9-E84F407A1D09}" destId="{73FD5ED5-BF5E-4C00-B881-5905C27750FE}" srcOrd="0" destOrd="0" parTransId="{99478935-F0CA-4CD3-BDD9-E9277C9C1976}" sibTransId="{9EA9A809-ECB5-4622-9862-A7587A6A816B}"/>
    <dgm:cxn modelId="{06A30CD0-9FF8-4026-BCC1-BA8B894EFD34}" srcId="{92B68CF2-7297-43AA-B1E9-E84F407A1D09}" destId="{420BF063-1A53-492F-8548-D01E2A697EFA}" srcOrd="1" destOrd="0" parTransId="{C770455B-56A1-41F1-8F82-8A38A60D14D1}" sibTransId="{957A6BC7-05AC-4241-9FF5-99F5549DD6ED}"/>
    <dgm:cxn modelId="{067878D6-6186-4166-82FF-8BE680F59D6E}" type="presOf" srcId="{73FD5ED5-BF5E-4C00-B881-5905C27750FE}" destId="{3FA9B330-E9BE-4A44-9884-0D86F883D5D0}" srcOrd="0" destOrd="0" presId="urn:microsoft.com/office/officeart/2005/8/layout/pList1"/>
    <dgm:cxn modelId="{D19490E5-7EDD-4313-A883-B935DC4664B4}" type="presOf" srcId="{957A6BC7-05AC-4241-9FF5-99F5549DD6ED}" destId="{5AAB5C20-71AD-4966-B4AB-58C495DE654F}" srcOrd="0" destOrd="0" presId="urn:microsoft.com/office/officeart/2005/8/layout/pList1"/>
    <dgm:cxn modelId="{766A7CEF-D8A3-44C3-9137-63E4922FC07A}" type="presOf" srcId="{3353293F-8E3F-4AA7-8608-60902C40B25F}" destId="{2ECD1775-E6BA-4EF9-AD06-970D76D76082}" srcOrd="0" destOrd="0" presId="urn:microsoft.com/office/officeart/2005/8/layout/pList1"/>
    <dgm:cxn modelId="{5C07F9F6-09CC-4919-A572-4D6FF0027D66}" type="presOf" srcId="{D328E20A-DFD8-462C-BF0A-A279546CF835}" destId="{B1C4DF53-C946-4B34-8EC1-C6C99C530901}" srcOrd="0" destOrd="0" presId="urn:microsoft.com/office/officeart/2005/8/layout/pList1"/>
    <dgm:cxn modelId="{A41CD2FC-2AB1-4FE2-B807-A7CADCA6EB56}" srcId="{92B68CF2-7297-43AA-B1E9-E84F407A1D09}" destId="{15C2273B-7BB0-4D7B-AE01-D165508E1CBD}" srcOrd="4" destOrd="0" parTransId="{7327DB80-5A9D-45E0-B098-91AF493B6CE4}" sibTransId="{8B296312-26FD-469B-BBB3-615B4F159260}"/>
    <dgm:cxn modelId="{546E5FD9-0A1B-44BB-A7C9-4AD0DA39A425}" type="presParOf" srcId="{5A2D09D6-430B-4096-A7EB-BC4A3F9131F2}" destId="{0BDE8336-F8E2-4254-A38E-389AAE6CEA58}" srcOrd="0" destOrd="0" presId="urn:microsoft.com/office/officeart/2005/8/layout/pList1"/>
    <dgm:cxn modelId="{6FFCAFC0-1809-43BA-8A5C-1547FDD9C00B}" type="presParOf" srcId="{0BDE8336-F8E2-4254-A38E-389AAE6CEA58}" destId="{761B3962-A767-42AB-AF62-2C09AFBFA5DB}" srcOrd="0" destOrd="0" presId="urn:microsoft.com/office/officeart/2005/8/layout/pList1"/>
    <dgm:cxn modelId="{C0F72BB2-E966-4EB1-B96F-0EE3417BC070}" type="presParOf" srcId="{0BDE8336-F8E2-4254-A38E-389AAE6CEA58}" destId="{3FA9B330-E9BE-4A44-9884-0D86F883D5D0}" srcOrd="1" destOrd="0" presId="urn:microsoft.com/office/officeart/2005/8/layout/pList1"/>
    <dgm:cxn modelId="{AAADC19B-6C94-4C31-86A5-079EFA5DD25C}" type="presParOf" srcId="{5A2D09D6-430B-4096-A7EB-BC4A3F9131F2}" destId="{5350A49B-A009-4C4F-B5C2-CD57866EC19A}" srcOrd="1" destOrd="0" presId="urn:microsoft.com/office/officeart/2005/8/layout/pList1"/>
    <dgm:cxn modelId="{C6092037-7899-4142-8F01-01EADA525A86}" type="presParOf" srcId="{5A2D09D6-430B-4096-A7EB-BC4A3F9131F2}" destId="{BD899BF8-C9F5-46DB-B974-7BD325900342}" srcOrd="2" destOrd="0" presId="urn:microsoft.com/office/officeart/2005/8/layout/pList1"/>
    <dgm:cxn modelId="{700D58DE-00AD-4A9D-B08B-9B810BF9F6D7}" type="presParOf" srcId="{BD899BF8-C9F5-46DB-B974-7BD325900342}" destId="{DD70C8C7-7D32-498F-A18E-04BF621E7BF5}" srcOrd="0" destOrd="0" presId="urn:microsoft.com/office/officeart/2005/8/layout/pList1"/>
    <dgm:cxn modelId="{6694CC7F-C6F2-443C-9F7C-EABA77AE62FC}" type="presParOf" srcId="{BD899BF8-C9F5-46DB-B974-7BD325900342}" destId="{1FC83C23-55AC-44BC-8311-81B4B48BD957}" srcOrd="1" destOrd="0" presId="urn:microsoft.com/office/officeart/2005/8/layout/pList1"/>
    <dgm:cxn modelId="{F8726ED7-F3BB-49ED-8328-5F3055A784F2}" type="presParOf" srcId="{5A2D09D6-430B-4096-A7EB-BC4A3F9131F2}" destId="{5AAB5C20-71AD-4966-B4AB-58C495DE654F}" srcOrd="3" destOrd="0" presId="urn:microsoft.com/office/officeart/2005/8/layout/pList1"/>
    <dgm:cxn modelId="{D61B9949-860F-4B27-B95E-59E782ADF593}" type="presParOf" srcId="{5A2D09D6-430B-4096-A7EB-BC4A3F9131F2}" destId="{090A13E7-C165-4EFA-9633-1F1440A8736C}" srcOrd="4" destOrd="0" presId="urn:microsoft.com/office/officeart/2005/8/layout/pList1"/>
    <dgm:cxn modelId="{7D4828F8-B993-4ACA-B287-2EF5AD8EE2E1}" type="presParOf" srcId="{090A13E7-C165-4EFA-9633-1F1440A8736C}" destId="{A8420F24-6682-44E0-971F-0C0B6287D891}" srcOrd="0" destOrd="0" presId="urn:microsoft.com/office/officeart/2005/8/layout/pList1"/>
    <dgm:cxn modelId="{7446E91B-AE62-4B91-A945-3BDD24990E73}" type="presParOf" srcId="{090A13E7-C165-4EFA-9633-1F1440A8736C}" destId="{036CEC92-F306-408E-BA63-A3F7A890C8AA}" srcOrd="1" destOrd="0" presId="urn:microsoft.com/office/officeart/2005/8/layout/pList1"/>
    <dgm:cxn modelId="{842A8AA7-61B6-4094-868A-74A1882C03B1}" type="presParOf" srcId="{5A2D09D6-430B-4096-A7EB-BC4A3F9131F2}" destId="{E0307DCA-A75D-4FBF-845D-43F3706C897D}" srcOrd="5" destOrd="0" presId="urn:microsoft.com/office/officeart/2005/8/layout/pList1"/>
    <dgm:cxn modelId="{2DE4D569-8230-421F-BF34-31CBEA9FDE62}" type="presParOf" srcId="{5A2D09D6-430B-4096-A7EB-BC4A3F9131F2}" destId="{08BAE663-DC0A-43A8-A5A4-239E16F9BE55}" srcOrd="6" destOrd="0" presId="urn:microsoft.com/office/officeart/2005/8/layout/pList1"/>
    <dgm:cxn modelId="{B1B0F6B2-4655-494F-9190-BCB89EEF9D72}" type="presParOf" srcId="{08BAE663-DC0A-43A8-A5A4-239E16F9BE55}" destId="{E16F026D-D664-4BD2-BFCA-CEEB92BF0B5D}" srcOrd="0" destOrd="0" presId="urn:microsoft.com/office/officeart/2005/8/layout/pList1"/>
    <dgm:cxn modelId="{C3224BBC-622B-4709-A555-D67613716FEB}" type="presParOf" srcId="{08BAE663-DC0A-43A8-A5A4-239E16F9BE55}" destId="{2ECD1775-E6BA-4EF9-AD06-970D76D76082}" srcOrd="1" destOrd="0" presId="urn:microsoft.com/office/officeart/2005/8/layout/pList1"/>
    <dgm:cxn modelId="{9CDA0FAB-B727-4CBC-A971-82A2B3DECDDB}" type="presParOf" srcId="{5A2D09D6-430B-4096-A7EB-BC4A3F9131F2}" destId="{B1C4DF53-C946-4B34-8EC1-C6C99C530901}" srcOrd="7" destOrd="0" presId="urn:microsoft.com/office/officeart/2005/8/layout/pList1"/>
    <dgm:cxn modelId="{476296A2-E186-4F13-AC6E-ABA8581BD4E8}" type="presParOf" srcId="{5A2D09D6-430B-4096-A7EB-BC4A3F9131F2}" destId="{45BD6292-F83B-41BF-A0D4-4FE5B491EF55}" srcOrd="8" destOrd="0" presId="urn:microsoft.com/office/officeart/2005/8/layout/pList1"/>
    <dgm:cxn modelId="{A863B0C3-BC40-47DA-88FB-3A12860D701C}" type="presParOf" srcId="{45BD6292-F83B-41BF-A0D4-4FE5B491EF55}" destId="{8165F9A1-8D50-4855-A773-9C789348119E}" srcOrd="0" destOrd="0" presId="urn:microsoft.com/office/officeart/2005/8/layout/pList1"/>
    <dgm:cxn modelId="{775FC02D-97E0-4693-B967-3F0F33A5B9FB}" type="presParOf" srcId="{45BD6292-F83B-41BF-A0D4-4FE5B491EF55}" destId="{F3F99D05-4061-4AC9-8F18-FD2597351855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00864E2-A970-4F95-AEF6-87835DF1BBC4}" type="doc">
      <dgm:prSet loTypeId="urn:microsoft.com/office/officeart/2005/8/layout/cycle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5301436-837E-4A66-870C-E0EABC6381FE}">
      <dgm:prSet phldrT="[Text]" custT="1"/>
      <dgm:spPr/>
      <dgm:t>
        <a:bodyPr/>
        <a:lstStyle/>
        <a:p>
          <a:r>
            <a:rPr lang="en-US" sz="1200" b="1" dirty="0"/>
            <a:t>2. Prototype</a:t>
          </a:r>
        </a:p>
      </dgm:t>
    </dgm:pt>
    <dgm:pt modelId="{6F317115-F9E7-4C79-BA9F-C7D1489E558B}" type="parTrans" cxnId="{D9CB0479-11A4-4B16-B322-7735347E9EB8}">
      <dgm:prSet/>
      <dgm:spPr/>
      <dgm:t>
        <a:bodyPr/>
        <a:lstStyle/>
        <a:p>
          <a:endParaRPr lang="en-US" sz="4000" b="1"/>
        </a:p>
      </dgm:t>
    </dgm:pt>
    <dgm:pt modelId="{7640C3A9-E6BF-4818-8D03-B7235362EA77}" type="sibTrans" cxnId="{D9CB0479-11A4-4B16-B322-7735347E9EB8}">
      <dgm:prSet/>
      <dgm:spPr/>
      <dgm:t>
        <a:bodyPr/>
        <a:lstStyle/>
        <a:p>
          <a:endParaRPr lang="en-US" sz="4000" b="1"/>
        </a:p>
      </dgm:t>
    </dgm:pt>
    <dgm:pt modelId="{EAA8E466-2AD9-4136-8222-6DABD598EDF4}">
      <dgm:prSet phldrT="[Text]" custT="1"/>
      <dgm:spPr/>
      <dgm:t>
        <a:bodyPr/>
        <a:lstStyle/>
        <a:p>
          <a:r>
            <a:rPr lang="en-US" sz="1200" b="1" dirty="0"/>
            <a:t>3. Feedback and update</a:t>
          </a:r>
        </a:p>
      </dgm:t>
    </dgm:pt>
    <dgm:pt modelId="{2C1C0222-B844-4CF7-B28A-086DC7F05671}" type="parTrans" cxnId="{5590FE77-8E4A-45AA-885C-A482BBD04DF7}">
      <dgm:prSet/>
      <dgm:spPr/>
      <dgm:t>
        <a:bodyPr/>
        <a:lstStyle/>
        <a:p>
          <a:endParaRPr lang="en-US" sz="4000" b="1"/>
        </a:p>
      </dgm:t>
    </dgm:pt>
    <dgm:pt modelId="{7FD31AB5-F70B-4EFE-8EAA-3CDB6FD68276}" type="sibTrans" cxnId="{5590FE77-8E4A-45AA-885C-A482BBD04DF7}">
      <dgm:prSet/>
      <dgm:spPr/>
      <dgm:t>
        <a:bodyPr/>
        <a:lstStyle/>
        <a:p>
          <a:endParaRPr lang="en-US" sz="4000" b="1"/>
        </a:p>
      </dgm:t>
    </dgm:pt>
    <dgm:pt modelId="{045022C3-373A-4A18-A590-6285DB5ED53E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200" b="1" dirty="0"/>
            <a:t>4. Implementation</a:t>
          </a:r>
        </a:p>
      </dgm:t>
    </dgm:pt>
    <dgm:pt modelId="{9C6C132F-2F26-42AA-913A-1968B4435F8C}" type="parTrans" cxnId="{E3722BC1-E6B3-4E7B-A1F0-8364E4C15498}">
      <dgm:prSet/>
      <dgm:spPr/>
      <dgm:t>
        <a:bodyPr/>
        <a:lstStyle/>
        <a:p>
          <a:endParaRPr lang="en-US" sz="4000" b="1"/>
        </a:p>
      </dgm:t>
    </dgm:pt>
    <dgm:pt modelId="{C1CFBBDF-ED7A-40A5-9486-4B819157C059}" type="sibTrans" cxnId="{E3722BC1-E6B3-4E7B-A1F0-8364E4C15498}">
      <dgm:prSet/>
      <dgm:spPr/>
      <dgm:t>
        <a:bodyPr/>
        <a:lstStyle/>
        <a:p>
          <a:endParaRPr lang="en-US" sz="4000" b="1"/>
        </a:p>
      </dgm:t>
    </dgm:pt>
    <dgm:pt modelId="{A194E3F7-C4A6-45E9-B4FE-3F9D9B97D654}">
      <dgm:prSet phldrT="[Text]" custT="1"/>
      <dgm:spPr/>
      <dgm:t>
        <a:bodyPr/>
        <a:lstStyle/>
        <a:p>
          <a:r>
            <a:rPr lang="en-US" sz="1200" b="1" dirty="0"/>
            <a:t>5. Feedback and update</a:t>
          </a:r>
        </a:p>
      </dgm:t>
    </dgm:pt>
    <dgm:pt modelId="{BC659130-ADBE-4CC8-9B71-3747AF99212B}" type="parTrans" cxnId="{BA2C2629-8577-43C7-98A7-8093AE085125}">
      <dgm:prSet/>
      <dgm:spPr/>
      <dgm:t>
        <a:bodyPr/>
        <a:lstStyle/>
        <a:p>
          <a:endParaRPr lang="en-US" sz="4000" b="1"/>
        </a:p>
      </dgm:t>
    </dgm:pt>
    <dgm:pt modelId="{717E7370-47D0-4F16-A533-30D255F5872D}" type="sibTrans" cxnId="{BA2C2629-8577-43C7-98A7-8093AE085125}">
      <dgm:prSet/>
      <dgm:spPr/>
      <dgm:t>
        <a:bodyPr/>
        <a:lstStyle/>
        <a:p>
          <a:endParaRPr lang="en-US" sz="4000" b="1"/>
        </a:p>
      </dgm:t>
    </dgm:pt>
    <dgm:pt modelId="{78216696-33A2-4505-B3C7-D5443D88218C}">
      <dgm:prSet phldrT="[Text]" custT="1"/>
      <dgm:spPr/>
      <dgm:t>
        <a:bodyPr/>
        <a:lstStyle/>
        <a:p>
          <a:r>
            <a:rPr lang="en-US" sz="1200" b="1" dirty="0"/>
            <a:t>1. Analyze requirements</a:t>
          </a:r>
        </a:p>
      </dgm:t>
    </dgm:pt>
    <dgm:pt modelId="{72B5BCDB-81B9-479F-8E31-C4BBF5DC3812}" type="parTrans" cxnId="{C5263A93-2751-44F4-A07F-7829367704AF}">
      <dgm:prSet/>
      <dgm:spPr/>
      <dgm:t>
        <a:bodyPr/>
        <a:lstStyle/>
        <a:p>
          <a:endParaRPr lang="en-US" sz="4000" b="1"/>
        </a:p>
      </dgm:t>
    </dgm:pt>
    <dgm:pt modelId="{E1932CFA-763B-4559-A61B-204438B8FC31}" type="sibTrans" cxnId="{C5263A93-2751-44F4-A07F-7829367704AF}">
      <dgm:prSet/>
      <dgm:spPr/>
      <dgm:t>
        <a:bodyPr/>
        <a:lstStyle/>
        <a:p>
          <a:endParaRPr lang="en-US" sz="4000" b="1"/>
        </a:p>
      </dgm:t>
    </dgm:pt>
    <dgm:pt modelId="{D4CF520B-6EF7-438A-B70E-C9605F1FD1F6}">
      <dgm:prSet phldrT="[Text]" custT="1"/>
      <dgm:spPr/>
      <dgm:t>
        <a:bodyPr/>
        <a:lstStyle/>
        <a:p>
          <a:r>
            <a:rPr lang="en-US" sz="1200" b="1" dirty="0"/>
            <a:t>6. All functionalities complete?</a:t>
          </a:r>
        </a:p>
      </dgm:t>
    </dgm:pt>
    <dgm:pt modelId="{93E90C71-E628-4781-ADF5-CE8F94E63E01}" type="parTrans" cxnId="{48F13194-BF0F-4718-B72F-B522D7396E19}">
      <dgm:prSet/>
      <dgm:spPr/>
      <dgm:t>
        <a:bodyPr/>
        <a:lstStyle/>
        <a:p>
          <a:endParaRPr lang="en-US" sz="4000" b="1"/>
        </a:p>
      </dgm:t>
    </dgm:pt>
    <dgm:pt modelId="{13C3F211-8412-47F7-B88D-3E6F42E4E1F5}" type="sibTrans" cxnId="{48F13194-BF0F-4718-B72F-B522D7396E19}">
      <dgm:prSet/>
      <dgm:spPr/>
      <dgm:t>
        <a:bodyPr/>
        <a:lstStyle/>
        <a:p>
          <a:endParaRPr lang="en-US" sz="4000" b="1"/>
        </a:p>
      </dgm:t>
    </dgm:pt>
    <dgm:pt modelId="{CE84B417-B5EF-475C-9974-D05AC5071E59}" type="pres">
      <dgm:prSet presAssocID="{400864E2-A970-4F95-AEF6-87835DF1BBC4}" presName="Name0" presStyleCnt="0">
        <dgm:presLayoutVars>
          <dgm:dir/>
          <dgm:resizeHandles val="exact"/>
        </dgm:presLayoutVars>
      </dgm:prSet>
      <dgm:spPr/>
    </dgm:pt>
    <dgm:pt modelId="{EF37F60B-C43C-4DC4-B2F9-04412EBDF20D}" type="pres">
      <dgm:prSet presAssocID="{400864E2-A970-4F95-AEF6-87835DF1BBC4}" presName="cycle" presStyleCnt="0"/>
      <dgm:spPr/>
    </dgm:pt>
    <dgm:pt modelId="{02837522-F3CB-4F50-BD30-90C36C72F522}" type="pres">
      <dgm:prSet presAssocID="{78216696-33A2-4505-B3C7-D5443D88218C}" presName="nodeFirstNode" presStyleLbl="node1" presStyleIdx="0" presStyleCnt="6">
        <dgm:presLayoutVars>
          <dgm:bulletEnabled val="1"/>
        </dgm:presLayoutVars>
      </dgm:prSet>
      <dgm:spPr/>
    </dgm:pt>
    <dgm:pt modelId="{9A14E6B2-3943-4D2F-B010-FD0DB39EE185}" type="pres">
      <dgm:prSet presAssocID="{E1932CFA-763B-4559-A61B-204438B8FC31}" presName="sibTransFirstNode" presStyleLbl="bgShp" presStyleIdx="0" presStyleCnt="1"/>
      <dgm:spPr/>
    </dgm:pt>
    <dgm:pt modelId="{21937171-0F24-445E-AFC1-E23BDCBA8502}" type="pres">
      <dgm:prSet presAssocID="{55301436-837E-4A66-870C-E0EABC6381FE}" presName="nodeFollowingNodes" presStyleLbl="node1" presStyleIdx="1" presStyleCnt="6">
        <dgm:presLayoutVars>
          <dgm:bulletEnabled val="1"/>
        </dgm:presLayoutVars>
      </dgm:prSet>
      <dgm:spPr/>
    </dgm:pt>
    <dgm:pt modelId="{392AC859-87F8-48FE-8040-BB06F6914E8F}" type="pres">
      <dgm:prSet presAssocID="{EAA8E466-2AD9-4136-8222-6DABD598EDF4}" presName="nodeFollowingNodes" presStyleLbl="node1" presStyleIdx="2" presStyleCnt="6">
        <dgm:presLayoutVars>
          <dgm:bulletEnabled val="1"/>
        </dgm:presLayoutVars>
      </dgm:prSet>
      <dgm:spPr/>
    </dgm:pt>
    <dgm:pt modelId="{6904B295-5100-4CBE-8B05-341E8044ED23}" type="pres">
      <dgm:prSet presAssocID="{045022C3-373A-4A18-A590-6285DB5ED53E}" presName="nodeFollowingNodes" presStyleLbl="node1" presStyleIdx="3" presStyleCnt="6">
        <dgm:presLayoutVars>
          <dgm:bulletEnabled val="1"/>
        </dgm:presLayoutVars>
      </dgm:prSet>
      <dgm:spPr/>
    </dgm:pt>
    <dgm:pt modelId="{87D81712-BB29-4AA1-B28A-61FC1D4388EB}" type="pres">
      <dgm:prSet presAssocID="{A194E3F7-C4A6-45E9-B4FE-3F9D9B97D654}" presName="nodeFollowingNodes" presStyleLbl="node1" presStyleIdx="4" presStyleCnt="6">
        <dgm:presLayoutVars>
          <dgm:bulletEnabled val="1"/>
        </dgm:presLayoutVars>
      </dgm:prSet>
      <dgm:spPr/>
    </dgm:pt>
    <dgm:pt modelId="{57D24DA3-2D71-44A7-8F3D-18C8F42F8E26}" type="pres">
      <dgm:prSet presAssocID="{D4CF520B-6EF7-438A-B70E-C9605F1FD1F6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FD374C05-7E59-4A25-881E-1B62ADED2AA9}" type="presOf" srcId="{EAA8E466-2AD9-4136-8222-6DABD598EDF4}" destId="{392AC859-87F8-48FE-8040-BB06F6914E8F}" srcOrd="0" destOrd="0" presId="urn:microsoft.com/office/officeart/2005/8/layout/cycle3"/>
    <dgm:cxn modelId="{228E0D19-CF17-4891-B257-577F575FA147}" type="presOf" srcId="{045022C3-373A-4A18-A590-6285DB5ED53E}" destId="{6904B295-5100-4CBE-8B05-341E8044ED23}" srcOrd="0" destOrd="0" presId="urn:microsoft.com/office/officeart/2005/8/layout/cycle3"/>
    <dgm:cxn modelId="{BA2C2629-8577-43C7-98A7-8093AE085125}" srcId="{400864E2-A970-4F95-AEF6-87835DF1BBC4}" destId="{A194E3F7-C4A6-45E9-B4FE-3F9D9B97D654}" srcOrd="4" destOrd="0" parTransId="{BC659130-ADBE-4CC8-9B71-3747AF99212B}" sibTransId="{717E7370-47D0-4F16-A533-30D255F5872D}"/>
    <dgm:cxn modelId="{089A115C-7FFC-44B3-83AD-D7DEE38448E3}" type="presOf" srcId="{400864E2-A970-4F95-AEF6-87835DF1BBC4}" destId="{CE84B417-B5EF-475C-9974-D05AC5071E59}" srcOrd="0" destOrd="0" presId="urn:microsoft.com/office/officeart/2005/8/layout/cycle3"/>
    <dgm:cxn modelId="{5391BD44-5043-46DE-9E95-6772FB0E90FD}" type="presOf" srcId="{E1932CFA-763B-4559-A61B-204438B8FC31}" destId="{9A14E6B2-3943-4D2F-B010-FD0DB39EE185}" srcOrd="0" destOrd="0" presId="urn:microsoft.com/office/officeart/2005/8/layout/cycle3"/>
    <dgm:cxn modelId="{C2145B53-DEAA-4E17-A63F-3A655F47150C}" type="presOf" srcId="{55301436-837E-4A66-870C-E0EABC6381FE}" destId="{21937171-0F24-445E-AFC1-E23BDCBA8502}" srcOrd="0" destOrd="0" presId="urn:microsoft.com/office/officeart/2005/8/layout/cycle3"/>
    <dgm:cxn modelId="{5590FE77-8E4A-45AA-885C-A482BBD04DF7}" srcId="{400864E2-A970-4F95-AEF6-87835DF1BBC4}" destId="{EAA8E466-2AD9-4136-8222-6DABD598EDF4}" srcOrd="2" destOrd="0" parTransId="{2C1C0222-B844-4CF7-B28A-086DC7F05671}" sibTransId="{7FD31AB5-F70B-4EFE-8EAA-3CDB6FD68276}"/>
    <dgm:cxn modelId="{D9CB0479-11A4-4B16-B322-7735347E9EB8}" srcId="{400864E2-A970-4F95-AEF6-87835DF1BBC4}" destId="{55301436-837E-4A66-870C-E0EABC6381FE}" srcOrd="1" destOrd="0" parTransId="{6F317115-F9E7-4C79-BA9F-C7D1489E558B}" sibTransId="{7640C3A9-E6BF-4818-8D03-B7235362EA77}"/>
    <dgm:cxn modelId="{FAE2457D-D3F8-4FFB-A028-18C468A19EA7}" type="presOf" srcId="{78216696-33A2-4505-B3C7-D5443D88218C}" destId="{02837522-F3CB-4F50-BD30-90C36C72F522}" srcOrd="0" destOrd="0" presId="urn:microsoft.com/office/officeart/2005/8/layout/cycle3"/>
    <dgm:cxn modelId="{C5263A93-2751-44F4-A07F-7829367704AF}" srcId="{400864E2-A970-4F95-AEF6-87835DF1BBC4}" destId="{78216696-33A2-4505-B3C7-D5443D88218C}" srcOrd="0" destOrd="0" parTransId="{72B5BCDB-81B9-479F-8E31-C4BBF5DC3812}" sibTransId="{E1932CFA-763B-4559-A61B-204438B8FC31}"/>
    <dgm:cxn modelId="{48F13194-BF0F-4718-B72F-B522D7396E19}" srcId="{400864E2-A970-4F95-AEF6-87835DF1BBC4}" destId="{D4CF520B-6EF7-438A-B70E-C9605F1FD1F6}" srcOrd="5" destOrd="0" parTransId="{93E90C71-E628-4781-ADF5-CE8F94E63E01}" sibTransId="{13C3F211-8412-47F7-B88D-3E6F42E4E1F5}"/>
    <dgm:cxn modelId="{E22A54B2-8944-4A48-944B-B4937F1CFFAE}" type="presOf" srcId="{A194E3F7-C4A6-45E9-B4FE-3F9D9B97D654}" destId="{87D81712-BB29-4AA1-B28A-61FC1D4388EB}" srcOrd="0" destOrd="0" presId="urn:microsoft.com/office/officeart/2005/8/layout/cycle3"/>
    <dgm:cxn modelId="{561D40B4-A42C-4243-9BCE-4876D279E134}" type="presOf" srcId="{D4CF520B-6EF7-438A-B70E-C9605F1FD1F6}" destId="{57D24DA3-2D71-44A7-8F3D-18C8F42F8E26}" srcOrd="0" destOrd="0" presId="urn:microsoft.com/office/officeart/2005/8/layout/cycle3"/>
    <dgm:cxn modelId="{E3722BC1-E6B3-4E7B-A1F0-8364E4C15498}" srcId="{400864E2-A970-4F95-AEF6-87835DF1BBC4}" destId="{045022C3-373A-4A18-A590-6285DB5ED53E}" srcOrd="3" destOrd="0" parTransId="{9C6C132F-2F26-42AA-913A-1968B4435F8C}" sibTransId="{C1CFBBDF-ED7A-40A5-9486-4B819157C059}"/>
    <dgm:cxn modelId="{CD6205BD-0481-476E-8001-BBFDA69D4108}" type="presParOf" srcId="{CE84B417-B5EF-475C-9974-D05AC5071E59}" destId="{EF37F60B-C43C-4DC4-B2F9-04412EBDF20D}" srcOrd="0" destOrd="0" presId="urn:microsoft.com/office/officeart/2005/8/layout/cycle3"/>
    <dgm:cxn modelId="{A535253D-694F-4C42-9C51-38EBAE28BDE0}" type="presParOf" srcId="{EF37F60B-C43C-4DC4-B2F9-04412EBDF20D}" destId="{02837522-F3CB-4F50-BD30-90C36C72F522}" srcOrd="0" destOrd="0" presId="urn:microsoft.com/office/officeart/2005/8/layout/cycle3"/>
    <dgm:cxn modelId="{34C58899-4E85-4217-B90E-1CE703CB2287}" type="presParOf" srcId="{EF37F60B-C43C-4DC4-B2F9-04412EBDF20D}" destId="{9A14E6B2-3943-4D2F-B010-FD0DB39EE185}" srcOrd="1" destOrd="0" presId="urn:microsoft.com/office/officeart/2005/8/layout/cycle3"/>
    <dgm:cxn modelId="{2A73D711-B0F5-4B34-A321-C089C0559C6D}" type="presParOf" srcId="{EF37F60B-C43C-4DC4-B2F9-04412EBDF20D}" destId="{21937171-0F24-445E-AFC1-E23BDCBA8502}" srcOrd="2" destOrd="0" presId="urn:microsoft.com/office/officeart/2005/8/layout/cycle3"/>
    <dgm:cxn modelId="{A38556E0-3202-4B74-89A9-BAC82388817C}" type="presParOf" srcId="{EF37F60B-C43C-4DC4-B2F9-04412EBDF20D}" destId="{392AC859-87F8-48FE-8040-BB06F6914E8F}" srcOrd="3" destOrd="0" presId="urn:microsoft.com/office/officeart/2005/8/layout/cycle3"/>
    <dgm:cxn modelId="{62B18757-7EC5-4081-9B43-D3792D4D3633}" type="presParOf" srcId="{EF37F60B-C43C-4DC4-B2F9-04412EBDF20D}" destId="{6904B295-5100-4CBE-8B05-341E8044ED23}" srcOrd="4" destOrd="0" presId="urn:microsoft.com/office/officeart/2005/8/layout/cycle3"/>
    <dgm:cxn modelId="{8DB75734-3E13-41E3-8977-660148949699}" type="presParOf" srcId="{EF37F60B-C43C-4DC4-B2F9-04412EBDF20D}" destId="{87D81712-BB29-4AA1-B28A-61FC1D4388EB}" srcOrd="5" destOrd="0" presId="urn:microsoft.com/office/officeart/2005/8/layout/cycle3"/>
    <dgm:cxn modelId="{9C50E499-3808-4A22-952F-8317C8015ABF}" type="presParOf" srcId="{EF37F60B-C43C-4DC4-B2F9-04412EBDF20D}" destId="{57D24DA3-2D71-44A7-8F3D-18C8F42F8E26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00864E2-A970-4F95-AEF6-87835DF1BBC4}" type="doc">
      <dgm:prSet loTypeId="urn:microsoft.com/office/officeart/2005/8/layout/cycle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5301436-837E-4A66-870C-E0EABC6381FE}">
      <dgm:prSet phldrT="[Text]" custT="1"/>
      <dgm:spPr/>
      <dgm:t>
        <a:bodyPr/>
        <a:lstStyle/>
        <a:p>
          <a:r>
            <a:rPr lang="en-US" sz="1200" b="1" dirty="0"/>
            <a:t>2. Prototype</a:t>
          </a:r>
        </a:p>
      </dgm:t>
    </dgm:pt>
    <dgm:pt modelId="{6F317115-F9E7-4C79-BA9F-C7D1489E558B}" type="parTrans" cxnId="{D9CB0479-11A4-4B16-B322-7735347E9EB8}">
      <dgm:prSet/>
      <dgm:spPr/>
      <dgm:t>
        <a:bodyPr/>
        <a:lstStyle/>
        <a:p>
          <a:endParaRPr lang="en-US" sz="4000" b="1"/>
        </a:p>
      </dgm:t>
    </dgm:pt>
    <dgm:pt modelId="{7640C3A9-E6BF-4818-8D03-B7235362EA77}" type="sibTrans" cxnId="{D9CB0479-11A4-4B16-B322-7735347E9EB8}">
      <dgm:prSet/>
      <dgm:spPr/>
      <dgm:t>
        <a:bodyPr/>
        <a:lstStyle/>
        <a:p>
          <a:endParaRPr lang="en-US" sz="4000" b="1"/>
        </a:p>
      </dgm:t>
    </dgm:pt>
    <dgm:pt modelId="{EAA8E466-2AD9-4136-8222-6DABD598EDF4}">
      <dgm:prSet phldrT="[Text]" custT="1"/>
      <dgm:spPr/>
      <dgm:t>
        <a:bodyPr/>
        <a:lstStyle/>
        <a:p>
          <a:r>
            <a:rPr lang="en-US" sz="1200" b="1" dirty="0"/>
            <a:t>3. Feedback and update</a:t>
          </a:r>
        </a:p>
      </dgm:t>
    </dgm:pt>
    <dgm:pt modelId="{2C1C0222-B844-4CF7-B28A-086DC7F05671}" type="parTrans" cxnId="{5590FE77-8E4A-45AA-885C-A482BBD04DF7}">
      <dgm:prSet/>
      <dgm:spPr/>
      <dgm:t>
        <a:bodyPr/>
        <a:lstStyle/>
        <a:p>
          <a:endParaRPr lang="en-US" sz="4000" b="1"/>
        </a:p>
      </dgm:t>
    </dgm:pt>
    <dgm:pt modelId="{7FD31AB5-F70B-4EFE-8EAA-3CDB6FD68276}" type="sibTrans" cxnId="{5590FE77-8E4A-45AA-885C-A482BBD04DF7}">
      <dgm:prSet/>
      <dgm:spPr/>
      <dgm:t>
        <a:bodyPr/>
        <a:lstStyle/>
        <a:p>
          <a:endParaRPr lang="en-US" sz="4000" b="1"/>
        </a:p>
      </dgm:t>
    </dgm:pt>
    <dgm:pt modelId="{045022C3-373A-4A18-A590-6285DB5ED53E}">
      <dgm:prSet phldrT="[Text]" custT="1"/>
      <dgm:spPr/>
      <dgm:t>
        <a:bodyPr/>
        <a:lstStyle/>
        <a:p>
          <a:r>
            <a:rPr lang="en-US" sz="1200" b="1" dirty="0"/>
            <a:t>4. Implementation</a:t>
          </a:r>
        </a:p>
      </dgm:t>
    </dgm:pt>
    <dgm:pt modelId="{9C6C132F-2F26-42AA-913A-1968B4435F8C}" type="parTrans" cxnId="{E3722BC1-E6B3-4E7B-A1F0-8364E4C15498}">
      <dgm:prSet/>
      <dgm:spPr/>
      <dgm:t>
        <a:bodyPr/>
        <a:lstStyle/>
        <a:p>
          <a:endParaRPr lang="en-US" sz="4000" b="1"/>
        </a:p>
      </dgm:t>
    </dgm:pt>
    <dgm:pt modelId="{C1CFBBDF-ED7A-40A5-9486-4B819157C059}" type="sibTrans" cxnId="{E3722BC1-E6B3-4E7B-A1F0-8364E4C15498}">
      <dgm:prSet/>
      <dgm:spPr/>
      <dgm:t>
        <a:bodyPr/>
        <a:lstStyle/>
        <a:p>
          <a:endParaRPr lang="en-US" sz="4000" b="1"/>
        </a:p>
      </dgm:t>
    </dgm:pt>
    <dgm:pt modelId="{A194E3F7-C4A6-45E9-B4FE-3F9D9B97D654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200" b="1" dirty="0"/>
            <a:t>5. Feedback and update</a:t>
          </a:r>
        </a:p>
      </dgm:t>
    </dgm:pt>
    <dgm:pt modelId="{BC659130-ADBE-4CC8-9B71-3747AF99212B}" type="parTrans" cxnId="{BA2C2629-8577-43C7-98A7-8093AE085125}">
      <dgm:prSet/>
      <dgm:spPr/>
      <dgm:t>
        <a:bodyPr/>
        <a:lstStyle/>
        <a:p>
          <a:endParaRPr lang="en-US" sz="4000" b="1"/>
        </a:p>
      </dgm:t>
    </dgm:pt>
    <dgm:pt modelId="{717E7370-47D0-4F16-A533-30D255F5872D}" type="sibTrans" cxnId="{BA2C2629-8577-43C7-98A7-8093AE085125}">
      <dgm:prSet/>
      <dgm:spPr/>
      <dgm:t>
        <a:bodyPr/>
        <a:lstStyle/>
        <a:p>
          <a:endParaRPr lang="en-US" sz="4000" b="1"/>
        </a:p>
      </dgm:t>
    </dgm:pt>
    <dgm:pt modelId="{78216696-33A2-4505-B3C7-D5443D88218C}">
      <dgm:prSet phldrT="[Text]" custT="1"/>
      <dgm:spPr/>
      <dgm:t>
        <a:bodyPr/>
        <a:lstStyle/>
        <a:p>
          <a:r>
            <a:rPr lang="en-US" sz="1200" b="1" dirty="0"/>
            <a:t>1. Analyze requirements</a:t>
          </a:r>
        </a:p>
      </dgm:t>
    </dgm:pt>
    <dgm:pt modelId="{72B5BCDB-81B9-479F-8E31-C4BBF5DC3812}" type="parTrans" cxnId="{C5263A93-2751-44F4-A07F-7829367704AF}">
      <dgm:prSet/>
      <dgm:spPr/>
      <dgm:t>
        <a:bodyPr/>
        <a:lstStyle/>
        <a:p>
          <a:endParaRPr lang="en-US" sz="4000" b="1"/>
        </a:p>
      </dgm:t>
    </dgm:pt>
    <dgm:pt modelId="{E1932CFA-763B-4559-A61B-204438B8FC31}" type="sibTrans" cxnId="{C5263A93-2751-44F4-A07F-7829367704AF}">
      <dgm:prSet/>
      <dgm:spPr/>
      <dgm:t>
        <a:bodyPr/>
        <a:lstStyle/>
        <a:p>
          <a:endParaRPr lang="en-US" sz="4000" b="1"/>
        </a:p>
      </dgm:t>
    </dgm:pt>
    <dgm:pt modelId="{D4CF520B-6EF7-438A-B70E-C9605F1FD1F6}">
      <dgm:prSet phldrT="[Text]" custT="1"/>
      <dgm:spPr/>
      <dgm:t>
        <a:bodyPr/>
        <a:lstStyle/>
        <a:p>
          <a:r>
            <a:rPr lang="en-US" sz="1200" b="1" dirty="0"/>
            <a:t>6. All functionalities complete?</a:t>
          </a:r>
        </a:p>
      </dgm:t>
    </dgm:pt>
    <dgm:pt modelId="{93E90C71-E628-4781-ADF5-CE8F94E63E01}" type="parTrans" cxnId="{48F13194-BF0F-4718-B72F-B522D7396E19}">
      <dgm:prSet/>
      <dgm:spPr/>
      <dgm:t>
        <a:bodyPr/>
        <a:lstStyle/>
        <a:p>
          <a:endParaRPr lang="en-US" sz="4000" b="1"/>
        </a:p>
      </dgm:t>
    </dgm:pt>
    <dgm:pt modelId="{13C3F211-8412-47F7-B88D-3E6F42E4E1F5}" type="sibTrans" cxnId="{48F13194-BF0F-4718-B72F-B522D7396E19}">
      <dgm:prSet/>
      <dgm:spPr/>
      <dgm:t>
        <a:bodyPr/>
        <a:lstStyle/>
        <a:p>
          <a:endParaRPr lang="en-US" sz="4000" b="1"/>
        </a:p>
      </dgm:t>
    </dgm:pt>
    <dgm:pt modelId="{CE84B417-B5EF-475C-9974-D05AC5071E59}" type="pres">
      <dgm:prSet presAssocID="{400864E2-A970-4F95-AEF6-87835DF1BBC4}" presName="Name0" presStyleCnt="0">
        <dgm:presLayoutVars>
          <dgm:dir/>
          <dgm:resizeHandles val="exact"/>
        </dgm:presLayoutVars>
      </dgm:prSet>
      <dgm:spPr/>
    </dgm:pt>
    <dgm:pt modelId="{EF37F60B-C43C-4DC4-B2F9-04412EBDF20D}" type="pres">
      <dgm:prSet presAssocID="{400864E2-A970-4F95-AEF6-87835DF1BBC4}" presName="cycle" presStyleCnt="0"/>
      <dgm:spPr/>
    </dgm:pt>
    <dgm:pt modelId="{02837522-F3CB-4F50-BD30-90C36C72F522}" type="pres">
      <dgm:prSet presAssocID="{78216696-33A2-4505-B3C7-D5443D88218C}" presName="nodeFirstNode" presStyleLbl="node1" presStyleIdx="0" presStyleCnt="6">
        <dgm:presLayoutVars>
          <dgm:bulletEnabled val="1"/>
        </dgm:presLayoutVars>
      </dgm:prSet>
      <dgm:spPr/>
    </dgm:pt>
    <dgm:pt modelId="{9A14E6B2-3943-4D2F-B010-FD0DB39EE185}" type="pres">
      <dgm:prSet presAssocID="{E1932CFA-763B-4559-A61B-204438B8FC31}" presName="sibTransFirstNode" presStyleLbl="bgShp" presStyleIdx="0" presStyleCnt="1"/>
      <dgm:spPr/>
    </dgm:pt>
    <dgm:pt modelId="{21937171-0F24-445E-AFC1-E23BDCBA8502}" type="pres">
      <dgm:prSet presAssocID="{55301436-837E-4A66-870C-E0EABC6381FE}" presName="nodeFollowingNodes" presStyleLbl="node1" presStyleIdx="1" presStyleCnt="6">
        <dgm:presLayoutVars>
          <dgm:bulletEnabled val="1"/>
        </dgm:presLayoutVars>
      </dgm:prSet>
      <dgm:spPr/>
    </dgm:pt>
    <dgm:pt modelId="{392AC859-87F8-48FE-8040-BB06F6914E8F}" type="pres">
      <dgm:prSet presAssocID="{EAA8E466-2AD9-4136-8222-6DABD598EDF4}" presName="nodeFollowingNodes" presStyleLbl="node1" presStyleIdx="2" presStyleCnt="6">
        <dgm:presLayoutVars>
          <dgm:bulletEnabled val="1"/>
        </dgm:presLayoutVars>
      </dgm:prSet>
      <dgm:spPr/>
    </dgm:pt>
    <dgm:pt modelId="{6904B295-5100-4CBE-8B05-341E8044ED23}" type="pres">
      <dgm:prSet presAssocID="{045022C3-373A-4A18-A590-6285DB5ED53E}" presName="nodeFollowingNodes" presStyleLbl="node1" presStyleIdx="3" presStyleCnt="6">
        <dgm:presLayoutVars>
          <dgm:bulletEnabled val="1"/>
        </dgm:presLayoutVars>
      </dgm:prSet>
      <dgm:spPr/>
    </dgm:pt>
    <dgm:pt modelId="{87D81712-BB29-4AA1-B28A-61FC1D4388EB}" type="pres">
      <dgm:prSet presAssocID="{A194E3F7-C4A6-45E9-B4FE-3F9D9B97D654}" presName="nodeFollowingNodes" presStyleLbl="node1" presStyleIdx="4" presStyleCnt="6">
        <dgm:presLayoutVars>
          <dgm:bulletEnabled val="1"/>
        </dgm:presLayoutVars>
      </dgm:prSet>
      <dgm:spPr/>
    </dgm:pt>
    <dgm:pt modelId="{57D24DA3-2D71-44A7-8F3D-18C8F42F8E26}" type="pres">
      <dgm:prSet presAssocID="{D4CF520B-6EF7-438A-B70E-C9605F1FD1F6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FD374C05-7E59-4A25-881E-1B62ADED2AA9}" type="presOf" srcId="{EAA8E466-2AD9-4136-8222-6DABD598EDF4}" destId="{392AC859-87F8-48FE-8040-BB06F6914E8F}" srcOrd="0" destOrd="0" presId="urn:microsoft.com/office/officeart/2005/8/layout/cycle3"/>
    <dgm:cxn modelId="{228E0D19-CF17-4891-B257-577F575FA147}" type="presOf" srcId="{045022C3-373A-4A18-A590-6285DB5ED53E}" destId="{6904B295-5100-4CBE-8B05-341E8044ED23}" srcOrd="0" destOrd="0" presId="urn:microsoft.com/office/officeart/2005/8/layout/cycle3"/>
    <dgm:cxn modelId="{BA2C2629-8577-43C7-98A7-8093AE085125}" srcId="{400864E2-A970-4F95-AEF6-87835DF1BBC4}" destId="{A194E3F7-C4A6-45E9-B4FE-3F9D9B97D654}" srcOrd="4" destOrd="0" parTransId="{BC659130-ADBE-4CC8-9B71-3747AF99212B}" sibTransId="{717E7370-47D0-4F16-A533-30D255F5872D}"/>
    <dgm:cxn modelId="{089A115C-7FFC-44B3-83AD-D7DEE38448E3}" type="presOf" srcId="{400864E2-A970-4F95-AEF6-87835DF1BBC4}" destId="{CE84B417-B5EF-475C-9974-D05AC5071E59}" srcOrd="0" destOrd="0" presId="urn:microsoft.com/office/officeart/2005/8/layout/cycle3"/>
    <dgm:cxn modelId="{5391BD44-5043-46DE-9E95-6772FB0E90FD}" type="presOf" srcId="{E1932CFA-763B-4559-A61B-204438B8FC31}" destId="{9A14E6B2-3943-4D2F-B010-FD0DB39EE185}" srcOrd="0" destOrd="0" presId="urn:microsoft.com/office/officeart/2005/8/layout/cycle3"/>
    <dgm:cxn modelId="{C2145B53-DEAA-4E17-A63F-3A655F47150C}" type="presOf" srcId="{55301436-837E-4A66-870C-E0EABC6381FE}" destId="{21937171-0F24-445E-AFC1-E23BDCBA8502}" srcOrd="0" destOrd="0" presId="urn:microsoft.com/office/officeart/2005/8/layout/cycle3"/>
    <dgm:cxn modelId="{5590FE77-8E4A-45AA-885C-A482BBD04DF7}" srcId="{400864E2-A970-4F95-AEF6-87835DF1BBC4}" destId="{EAA8E466-2AD9-4136-8222-6DABD598EDF4}" srcOrd="2" destOrd="0" parTransId="{2C1C0222-B844-4CF7-B28A-086DC7F05671}" sibTransId="{7FD31AB5-F70B-4EFE-8EAA-3CDB6FD68276}"/>
    <dgm:cxn modelId="{D9CB0479-11A4-4B16-B322-7735347E9EB8}" srcId="{400864E2-A970-4F95-AEF6-87835DF1BBC4}" destId="{55301436-837E-4A66-870C-E0EABC6381FE}" srcOrd="1" destOrd="0" parTransId="{6F317115-F9E7-4C79-BA9F-C7D1489E558B}" sibTransId="{7640C3A9-E6BF-4818-8D03-B7235362EA77}"/>
    <dgm:cxn modelId="{FAE2457D-D3F8-4FFB-A028-18C468A19EA7}" type="presOf" srcId="{78216696-33A2-4505-B3C7-D5443D88218C}" destId="{02837522-F3CB-4F50-BD30-90C36C72F522}" srcOrd="0" destOrd="0" presId="urn:microsoft.com/office/officeart/2005/8/layout/cycle3"/>
    <dgm:cxn modelId="{C5263A93-2751-44F4-A07F-7829367704AF}" srcId="{400864E2-A970-4F95-AEF6-87835DF1BBC4}" destId="{78216696-33A2-4505-B3C7-D5443D88218C}" srcOrd="0" destOrd="0" parTransId="{72B5BCDB-81B9-479F-8E31-C4BBF5DC3812}" sibTransId="{E1932CFA-763B-4559-A61B-204438B8FC31}"/>
    <dgm:cxn modelId="{48F13194-BF0F-4718-B72F-B522D7396E19}" srcId="{400864E2-A970-4F95-AEF6-87835DF1BBC4}" destId="{D4CF520B-6EF7-438A-B70E-C9605F1FD1F6}" srcOrd="5" destOrd="0" parTransId="{93E90C71-E628-4781-ADF5-CE8F94E63E01}" sibTransId="{13C3F211-8412-47F7-B88D-3E6F42E4E1F5}"/>
    <dgm:cxn modelId="{E22A54B2-8944-4A48-944B-B4937F1CFFAE}" type="presOf" srcId="{A194E3F7-C4A6-45E9-B4FE-3F9D9B97D654}" destId="{87D81712-BB29-4AA1-B28A-61FC1D4388EB}" srcOrd="0" destOrd="0" presId="urn:microsoft.com/office/officeart/2005/8/layout/cycle3"/>
    <dgm:cxn modelId="{561D40B4-A42C-4243-9BCE-4876D279E134}" type="presOf" srcId="{D4CF520B-6EF7-438A-B70E-C9605F1FD1F6}" destId="{57D24DA3-2D71-44A7-8F3D-18C8F42F8E26}" srcOrd="0" destOrd="0" presId="urn:microsoft.com/office/officeart/2005/8/layout/cycle3"/>
    <dgm:cxn modelId="{E3722BC1-E6B3-4E7B-A1F0-8364E4C15498}" srcId="{400864E2-A970-4F95-AEF6-87835DF1BBC4}" destId="{045022C3-373A-4A18-A590-6285DB5ED53E}" srcOrd="3" destOrd="0" parTransId="{9C6C132F-2F26-42AA-913A-1968B4435F8C}" sibTransId="{C1CFBBDF-ED7A-40A5-9486-4B819157C059}"/>
    <dgm:cxn modelId="{CD6205BD-0481-476E-8001-BBFDA69D4108}" type="presParOf" srcId="{CE84B417-B5EF-475C-9974-D05AC5071E59}" destId="{EF37F60B-C43C-4DC4-B2F9-04412EBDF20D}" srcOrd="0" destOrd="0" presId="urn:microsoft.com/office/officeart/2005/8/layout/cycle3"/>
    <dgm:cxn modelId="{A535253D-694F-4C42-9C51-38EBAE28BDE0}" type="presParOf" srcId="{EF37F60B-C43C-4DC4-B2F9-04412EBDF20D}" destId="{02837522-F3CB-4F50-BD30-90C36C72F522}" srcOrd="0" destOrd="0" presId="urn:microsoft.com/office/officeart/2005/8/layout/cycle3"/>
    <dgm:cxn modelId="{34C58899-4E85-4217-B90E-1CE703CB2287}" type="presParOf" srcId="{EF37F60B-C43C-4DC4-B2F9-04412EBDF20D}" destId="{9A14E6B2-3943-4D2F-B010-FD0DB39EE185}" srcOrd="1" destOrd="0" presId="urn:microsoft.com/office/officeart/2005/8/layout/cycle3"/>
    <dgm:cxn modelId="{2A73D711-B0F5-4B34-A321-C089C0559C6D}" type="presParOf" srcId="{EF37F60B-C43C-4DC4-B2F9-04412EBDF20D}" destId="{21937171-0F24-445E-AFC1-E23BDCBA8502}" srcOrd="2" destOrd="0" presId="urn:microsoft.com/office/officeart/2005/8/layout/cycle3"/>
    <dgm:cxn modelId="{A38556E0-3202-4B74-89A9-BAC82388817C}" type="presParOf" srcId="{EF37F60B-C43C-4DC4-B2F9-04412EBDF20D}" destId="{392AC859-87F8-48FE-8040-BB06F6914E8F}" srcOrd="3" destOrd="0" presId="urn:microsoft.com/office/officeart/2005/8/layout/cycle3"/>
    <dgm:cxn modelId="{62B18757-7EC5-4081-9B43-D3792D4D3633}" type="presParOf" srcId="{EF37F60B-C43C-4DC4-B2F9-04412EBDF20D}" destId="{6904B295-5100-4CBE-8B05-341E8044ED23}" srcOrd="4" destOrd="0" presId="urn:microsoft.com/office/officeart/2005/8/layout/cycle3"/>
    <dgm:cxn modelId="{8DB75734-3E13-41E3-8977-660148949699}" type="presParOf" srcId="{EF37F60B-C43C-4DC4-B2F9-04412EBDF20D}" destId="{87D81712-BB29-4AA1-B28A-61FC1D4388EB}" srcOrd="5" destOrd="0" presId="urn:microsoft.com/office/officeart/2005/8/layout/cycle3"/>
    <dgm:cxn modelId="{9C50E499-3808-4A22-952F-8317C8015ABF}" type="presParOf" srcId="{EF37F60B-C43C-4DC4-B2F9-04412EBDF20D}" destId="{57D24DA3-2D71-44A7-8F3D-18C8F42F8E26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00864E2-A970-4F95-AEF6-87835DF1BBC4}" type="doc">
      <dgm:prSet loTypeId="urn:microsoft.com/office/officeart/2005/8/layout/cycle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5301436-837E-4A66-870C-E0EABC6381FE}">
      <dgm:prSet phldrT="[Text]" custT="1"/>
      <dgm:spPr/>
      <dgm:t>
        <a:bodyPr/>
        <a:lstStyle/>
        <a:p>
          <a:r>
            <a:rPr lang="en-US" sz="1200" b="1" dirty="0"/>
            <a:t>2. Prototype</a:t>
          </a:r>
        </a:p>
      </dgm:t>
    </dgm:pt>
    <dgm:pt modelId="{6F317115-F9E7-4C79-BA9F-C7D1489E558B}" type="parTrans" cxnId="{D9CB0479-11A4-4B16-B322-7735347E9EB8}">
      <dgm:prSet/>
      <dgm:spPr/>
      <dgm:t>
        <a:bodyPr/>
        <a:lstStyle/>
        <a:p>
          <a:endParaRPr lang="en-US" sz="4000" b="1"/>
        </a:p>
      </dgm:t>
    </dgm:pt>
    <dgm:pt modelId="{7640C3A9-E6BF-4818-8D03-B7235362EA77}" type="sibTrans" cxnId="{D9CB0479-11A4-4B16-B322-7735347E9EB8}">
      <dgm:prSet/>
      <dgm:spPr/>
      <dgm:t>
        <a:bodyPr/>
        <a:lstStyle/>
        <a:p>
          <a:endParaRPr lang="en-US" sz="4000" b="1"/>
        </a:p>
      </dgm:t>
    </dgm:pt>
    <dgm:pt modelId="{EAA8E466-2AD9-4136-8222-6DABD598EDF4}">
      <dgm:prSet phldrT="[Text]" custT="1"/>
      <dgm:spPr/>
      <dgm:t>
        <a:bodyPr/>
        <a:lstStyle/>
        <a:p>
          <a:r>
            <a:rPr lang="en-US" sz="1200" b="1" dirty="0"/>
            <a:t>3. Feedback and update</a:t>
          </a:r>
        </a:p>
      </dgm:t>
    </dgm:pt>
    <dgm:pt modelId="{2C1C0222-B844-4CF7-B28A-086DC7F05671}" type="parTrans" cxnId="{5590FE77-8E4A-45AA-885C-A482BBD04DF7}">
      <dgm:prSet/>
      <dgm:spPr/>
      <dgm:t>
        <a:bodyPr/>
        <a:lstStyle/>
        <a:p>
          <a:endParaRPr lang="en-US" sz="4000" b="1"/>
        </a:p>
      </dgm:t>
    </dgm:pt>
    <dgm:pt modelId="{7FD31AB5-F70B-4EFE-8EAA-3CDB6FD68276}" type="sibTrans" cxnId="{5590FE77-8E4A-45AA-885C-A482BBD04DF7}">
      <dgm:prSet/>
      <dgm:spPr/>
      <dgm:t>
        <a:bodyPr/>
        <a:lstStyle/>
        <a:p>
          <a:endParaRPr lang="en-US" sz="4000" b="1"/>
        </a:p>
      </dgm:t>
    </dgm:pt>
    <dgm:pt modelId="{045022C3-373A-4A18-A590-6285DB5ED53E}">
      <dgm:prSet phldrT="[Text]" custT="1"/>
      <dgm:spPr/>
      <dgm:t>
        <a:bodyPr/>
        <a:lstStyle/>
        <a:p>
          <a:r>
            <a:rPr lang="en-US" sz="1200" b="1" dirty="0"/>
            <a:t>4. Implementation</a:t>
          </a:r>
        </a:p>
      </dgm:t>
    </dgm:pt>
    <dgm:pt modelId="{9C6C132F-2F26-42AA-913A-1968B4435F8C}" type="parTrans" cxnId="{E3722BC1-E6B3-4E7B-A1F0-8364E4C15498}">
      <dgm:prSet/>
      <dgm:spPr/>
      <dgm:t>
        <a:bodyPr/>
        <a:lstStyle/>
        <a:p>
          <a:endParaRPr lang="en-US" sz="4000" b="1"/>
        </a:p>
      </dgm:t>
    </dgm:pt>
    <dgm:pt modelId="{C1CFBBDF-ED7A-40A5-9486-4B819157C059}" type="sibTrans" cxnId="{E3722BC1-E6B3-4E7B-A1F0-8364E4C15498}">
      <dgm:prSet/>
      <dgm:spPr/>
      <dgm:t>
        <a:bodyPr/>
        <a:lstStyle/>
        <a:p>
          <a:endParaRPr lang="en-US" sz="4000" b="1"/>
        </a:p>
      </dgm:t>
    </dgm:pt>
    <dgm:pt modelId="{A194E3F7-C4A6-45E9-B4FE-3F9D9B97D654}">
      <dgm:prSet phldrT="[Text]" custT="1"/>
      <dgm:spPr/>
      <dgm:t>
        <a:bodyPr/>
        <a:lstStyle/>
        <a:p>
          <a:r>
            <a:rPr lang="en-US" sz="1200" b="1" dirty="0"/>
            <a:t>5. Feedback and update</a:t>
          </a:r>
        </a:p>
      </dgm:t>
    </dgm:pt>
    <dgm:pt modelId="{BC659130-ADBE-4CC8-9B71-3747AF99212B}" type="parTrans" cxnId="{BA2C2629-8577-43C7-98A7-8093AE085125}">
      <dgm:prSet/>
      <dgm:spPr/>
      <dgm:t>
        <a:bodyPr/>
        <a:lstStyle/>
        <a:p>
          <a:endParaRPr lang="en-US" sz="4000" b="1"/>
        </a:p>
      </dgm:t>
    </dgm:pt>
    <dgm:pt modelId="{717E7370-47D0-4F16-A533-30D255F5872D}" type="sibTrans" cxnId="{BA2C2629-8577-43C7-98A7-8093AE085125}">
      <dgm:prSet/>
      <dgm:spPr/>
      <dgm:t>
        <a:bodyPr/>
        <a:lstStyle/>
        <a:p>
          <a:endParaRPr lang="en-US" sz="4000" b="1"/>
        </a:p>
      </dgm:t>
    </dgm:pt>
    <dgm:pt modelId="{78216696-33A2-4505-B3C7-D5443D88218C}">
      <dgm:prSet phldrT="[Text]" custT="1"/>
      <dgm:spPr/>
      <dgm:t>
        <a:bodyPr/>
        <a:lstStyle/>
        <a:p>
          <a:r>
            <a:rPr lang="en-US" sz="1200" b="1" dirty="0"/>
            <a:t>1. Analyze requirements</a:t>
          </a:r>
        </a:p>
      </dgm:t>
    </dgm:pt>
    <dgm:pt modelId="{72B5BCDB-81B9-479F-8E31-C4BBF5DC3812}" type="parTrans" cxnId="{C5263A93-2751-44F4-A07F-7829367704AF}">
      <dgm:prSet/>
      <dgm:spPr/>
      <dgm:t>
        <a:bodyPr/>
        <a:lstStyle/>
        <a:p>
          <a:endParaRPr lang="en-US" sz="4000" b="1"/>
        </a:p>
      </dgm:t>
    </dgm:pt>
    <dgm:pt modelId="{E1932CFA-763B-4559-A61B-204438B8FC31}" type="sibTrans" cxnId="{C5263A93-2751-44F4-A07F-7829367704AF}">
      <dgm:prSet/>
      <dgm:spPr/>
      <dgm:t>
        <a:bodyPr/>
        <a:lstStyle/>
        <a:p>
          <a:endParaRPr lang="en-US" sz="4000" b="1"/>
        </a:p>
      </dgm:t>
    </dgm:pt>
    <dgm:pt modelId="{D4CF520B-6EF7-438A-B70E-C9605F1FD1F6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200" b="1" dirty="0"/>
            <a:t>6. All functionalities complete?</a:t>
          </a:r>
        </a:p>
      </dgm:t>
    </dgm:pt>
    <dgm:pt modelId="{93E90C71-E628-4781-ADF5-CE8F94E63E01}" type="parTrans" cxnId="{48F13194-BF0F-4718-B72F-B522D7396E19}">
      <dgm:prSet/>
      <dgm:spPr/>
      <dgm:t>
        <a:bodyPr/>
        <a:lstStyle/>
        <a:p>
          <a:endParaRPr lang="en-US" sz="4000" b="1"/>
        </a:p>
      </dgm:t>
    </dgm:pt>
    <dgm:pt modelId="{13C3F211-8412-47F7-B88D-3E6F42E4E1F5}" type="sibTrans" cxnId="{48F13194-BF0F-4718-B72F-B522D7396E19}">
      <dgm:prSet/>
      <dgm:spPr/>
      <dgm:t>
        <a:bodyPr/>
        <a:lstStyle/>
        <a:p>
          <a:endParaRPr lang="en-US" sz="4000" b="1"/>
        </a:p>
      </dgm:t>
    </dgm:pt>
    <dgm:pt modelId="{CE84B417-B5EF-475C-9974-D05AC5071E59}" type="pres">
      <dgm:prSet presAssocID="{400864E2-A970-4F95-AEF6-87835DF1BBC4}" presName="Name0" presStyleCnt="0">
        <dgm:presLayoutVars>
          <dgm:dir/>
          <dgm:resizeHandles val="exact"/>
        </dgm:presLayoutVars>
      </dgm:prSet>
      <dgm:spPr/>
    </dgm:pt>
    <dgm:pt modelId="{EF37F60B-C43C-4DC4-B2F9-04412EBDF20D}" type="pres">
      <dgm:prSet presAssocID="{400864E2-A970-4F95-AEF6-87835DF1BBC4}" presName="cycle" presStyleCnt="0"/>
      <dgm:spPr/>
    </dgm:pt>
    <dgm:pt modelId="{02837522-F3CB-4F50-BD30-90C36C72F522}" type="pres">
      <dgm:prSet presAssocID="{78216696-33A2-4505-B3C7-D5443D88218C}" presName="nodeFirstNode" presStyleLbl="node1" presStyleIdx="0" presStyleCnt="6">
        <dgm:presLayoutVars>
          <dgm:bulletEnabled val="1"/>
        </dgm:presLayoutVars>
      </dgm:prSet>
      <dgm:spPr/>
    </dgm:pt>
    <dgm:pt modelId="{9A14E6B2-3943-4D2F-B010-FD0DB39EE185}" type="pres">
      <dgm:prSet presAssocID="{E1932CFA-763B-4559-A61B-204438B8FC31}" presName="sibTransFirstNode" presStyleLbl="bgShp" presStyleIdx="0" presStyleCnt="1"/>
      <dgm:spPr/>
    </dgm:pt>
    <dgm:pt modelId="{21937171-0F24-445E-AFC1-E23BDCBA8502}" type="pres">
      <dgm:prSet presAssocID="{55301436-837E-4A66-870C-E0EABC6381FE}" presName="nodeFollowingNodes" presStyleLbl="node1" presStyleIdx="1" presStyleCnt="6">
        <dgm:presLayoutVars>
          <dgm:bulletEnabled val="1"/>
        </dgm:presLayoutVars>
      </dgm:prSet>
      <dgm:spPr/>
    </dgm:pt>
    <dgm:pt modelId="{392AC859-87F8-48FE-8040-BB06F6914E8F}" type="pres">
      <dgm:prSet presAssocID="{EAA8E466-2AD9-4136-8222-6DABD598EDF4}" presName="nodeFollowingNodes" presStyleLbl="node1" presStyleIdx="2" presStyleCnt="6">
        <dgm:presLayoutVars>
          <dgm:bulletEnabled val="1"/>
        </dgm:presLayoutVars>
      </dgm:prSet>
      <dgm:spPr/>
    </dgm:pt>
    <dgm:pt modelId="{6904B295-5100-4CBE-8B05-341E8044ED23}" type="pres">
      <dgm:prSet presAssocID="{045022C3-373A-4A18-A590-6285DB5ED53E}" presName="nodeFollowingNodes" presStyleLbl="node1" presStyleIdx="3" presStyleCnt="6">
        <dgm:presLayoutVars>
          <dgm:bulletEnabled val="1"/>
        </dgm:presLayoutVars>
      </dgm:prSet>
      <dgm:spPr/>
    </dgm:pt>
    <dgm:pt modelId="{87D81712-BB29-4AA1-B28A-61FC1D4388EB}" type="pres">
      <dgm:prSet presAssocID="{A194E3F7-C4A6-45E9-B4FE-3F9D9B97D654}" presName="nodeFollowingNodes" presStyleLbl="node1" presStyleIdx="4" presStyleCnt="6">
        <dgm:presLayoutVars>
          <dgm:bulletEnabled val="1"/>
        </dgm:presLayoutVars>
      </dgm:prSet>
      <dgm:spPr/>
    </dgm:pt>
    <dgm:pt modelId="{57D24DA3-2D71-44A7-8F3D-18C8F42F8E26}" type="pres">
      <dgm:prSet presAssocID="{D4CF520B-6EF7-438A-B70E-C9605F1FD1F6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FD374C05-7E59-4A25-881E-1B62ADED2AA9}" type="presOf" srcId="{EAA8E466-2AD9-4136-8222-6DABD598EDF4}" destId="{392AC859-87F8-48FE-8040-BB06F6914E8F}" srcOrd="0" destOrd="0" presId="urn:microsoft.com/office/officeart/2005/8/layout/cycle3"/>
    <dgm:cxn modelId="{228E0D19-CF17-4891-B257-577F575FA147}" type="presOf" srcId="{045022C3-373A-4A18-A590-6285DB5ED53E}" destId="{6904B295-5100-4CBE-8B05-341E8044ED23}" srcOrd="0" destOrd="0" presId="urn:microsoft.com/office/officeart/2005/8/layout/cycle3"/>
    <dgm:cxn modelId="{BA2C2629-8577-43C7-98A7-8093AE085125}" srcId="{400864E2-A970-4F95-AEF6-87835DF1BBC4}" destId="{A194E3F7-C4A6-45E9-B4FE-3F9D9B97D654}" srcOrd="4" destOrd="0" parTransId="{BC659130-ADBE-4CC8-9B71-3747AF99212B}" sibTransId="{717E7370-47D0-4F16-A533-30D255F5872D}"/>
    <dgm:cxn modelId="{089A115C-7FFC-44B3-83AD-D7DEE38448E3}" type="presOf" srcId="{400864E2-A970-4F95-AEF6-87835DF1BBC4}" destId="{CE84B417-B5EF-475C-9974-D05AC5071E59}" srcOrd="0" destOrd="0" presId="urn:microsoft.com/office/officeart/2005/8/layout/cycle3"/>
    <dgm:cxn modelId="{5391BD44-5043-46DE-9E95-6772FB0E90FD}" type="presOf" srcId="{E1932CFA-763B-4559-A61B-204438B8FC31}" destId="{9A14E6B2-3943-4D2F-B010-FD0DB39EE185}" srcOrd="0" destOrd="0" presId="urn:microsoft.com/office/officeart/2005/8/layout/cycle3"/>
    <dgm:cxn modelId="{C2145B53-DEAA-4E17-A63F-3A655F47150C}" type="presOf" srcId="{55301436-837E-4A66-870C-E0EABC6381FE}" destId="{21937171-0F24-445E-AFC1-E23BDCBA8502}" srcOrd="0" destOrd="0" presId="urn:microsoft.com/office/officeart/2005/8/layout/cycle3"/>
    <dgm:cxn modelId="{5590FE77-8E4A-45AA-885C-A482BBD04DF7}" srcId="{400864E2-A970-4F95-AEF6-87835DF1BBC4}" destId="{EAA8E466-2AD9-4136-8222-6DABD598EDF4}" srcOrd="2" destOrd="0" parTransId="{2C1C0222-B844-4CF7-B28A-086DC7F05671}" sibTransId="{7FD31AB5-F70B-4EFE-8EAA-3CDB6FD68276}"/>
    <dgm:cxn modelId="{D9CB0479-11A4-4B16-B322-7735347E9EB8}" srcId="{400864E2-A970-4F95-AEF6-87835DF1BBC4}" destId="{55301436-837E-4A66-870C-E0EABC6381FE}" srcOrd="1" destOrd="0" parTransId="{6F317115-F9E7-4C79-BA9F-C7D1489E558B}" sibTransId="{7640C3A9-E6BF-4818-8D03-B7235362EA77}"/>
    <dgm:cxn modelId="{FAE2457D-D3F8-4FFB-A028-18C468A19EA7}" type="presOf" srcId="{78216696-33A2-4505-B3C7-D5443D88218C}" destId="{02837522-F3CB-4F50-BD30-90C36C72F522}" srcOrd="0" destOrd="0" presId="urn:microsoft.com/office/officeart/2005/8/layout/cycle3"/>
    <dgm:cxn modelId="{C5263A93-2751-44F4-A07F-7829367704AF}" srcId="{400864E2-A970-4F95-AEF6-87835DF1BBC4}" destId="{78216696-33A2-4505-B3C7-D5443D88218C}" srcOrd="0" destOrd="0" parTransId="{72B5BCDB-81B9-479F-8E31-C4BBF5DC3812}" sibTransId="{E1932CFA-763B-4559-A61B-204438B8FC31}"/>
    <dgm:cxn modelId="{48F13194-BF0F-4718-B72F-B522D7396E19}" srcId="{400864E2-A970-4F95-AEF6-87835DF1BBC4}" destId="{D4CF520B-6EF7-438A-B70E-C9605F1FD1F6}" srcOrd="5" destOrd="0" parTransId="{93E90C71-E628-4781-ADF5-CE8F94E63E01}" sibTransId="{13C3F211-8412-47F7-B88D-3E6F42E4E1F5}"/>
    <dgm:cxn modelId="{E22A54B2-8944-4A48-944B-B4937F1CFFAE}" type="presOf" srcId="{A194E3F7-C4A6-45E9-B4FE-3F9D9B97D654}" destId="{87D81712-BB29-4AA1-B28A-61FC1D4388EB}" srcOrd="0" destOrd="0" presId="urn:microsoft.com/office/officeart/2005/8/layout/cycle3"/>
    <dgm:cxn modelId="{561D40B4-A42C-4243-9BCE-4876D279E134}" type="presOf" srcId="{D4CF520B-6EF7-438A-B70E-C9605F1FD1F6}" destId="{57D24DA3-2D71-44A7-8F3D-18C8F42F8E26}" srcOrd="0" destOrd="0" presId="urn:microsoft.com/office/officeart/2005/8/layout/cycle3"/>
    <dgm:cxn modelId="{E3722BC1-E6B3-4E7B-A1F0-8364E4C15498}" srcId="{400864E2-A970-4F95-AEF6-87835DF1BBC4}" destId="{045022C3-373A-4A18-A590-6285DB5ED53E}" srcOrd="3" destOrd="0" parTransId="{9C6C132F-2F26-42AA-913A-1968B4435F8C}" sibTransId="{C1CFBBDF-ED7A-40A5-9486-4B819157C059}"/>
    <dgm:cxn modelId="{CD6205BD-0481-476E-8001-BBFDA69D4108}" type="presParOf" srcId="{CE84B417-B5EF-475C-9974-D05AC5071E59}" destId="{EF37F60B-C43C-4DC4-B2F9-04412EBDF20D}" srcOrd="0" destOrd="0" presId="urn:microsoft.com/office/officeart/2005/8/layout/cycle3"/>
    <dgm:cxn modelId="{A535253D-694F-4C42-9C51-38EBAE28BDE0}" type="presParOf" srcId="{EF37F60B-C43C-4DC4-B2F9-04412EBDF20D}" destId="{02837522-F3CB-4F50-BD30-90C36C72F522}" srcOrd="0" destOrd="0" presId="urn:microsoft.com/office/officeart/2005/8/layout/cycle3"/>
    <dgm:cxn modelId="{34C58899-4E85-4217-B90E-1CE703CB2287}" type="presParOf" srcId="{EF37F60B-C43C-4DC4-B2F9-04412EBDF20D}" destId="{9A14E6B2-3943-4D2F-B010-FD0DB39EE185}" srcOrd="1" destOrd="0" presId="urn:microsoft.com/office/officeart/2005/8/layout/cycle3"/>
    <dgm:cxn modelId="{2A73D711-B0F5-4B34-A321-C089C0559C6D}" type="presParOf" srcId="{EF37F60B-C43C-4DC4-B2F9-04412EBDF20D}" destId="{21937171-0F24-445E-AFC1-E23BDCBA8502}" srcOrd="2" destOrd="0" presId="urn:microsoft.com/office/officeart/2005/8/layout/cycle3"/>
    <dgm:cxn modelId="{A38556E0-3202-4B74-89A9-BAC82388817C}" type="presParOf" srcId="{EF37F60B-C43C-4DC4-B2F9-04412EBDF20D}" destId="{392AC859-87F8-48FE-8040-BB06F6914E8F}" srcOrd="3" destOrd="0" presId="urn:microsoft.com/office/officeart/2005/8/layout/cycle3"/>
    <dgm:cxn modelId="{62B18757-7EC5-4081-9B43-D3792D4D3633}" type="presParOf" srcId="{EF37F60B-C43C-4DC4-B2F9-04412EBDF20D}" destId="{6904B295-5100-4CBE-8B05-341E8044ED23}" srcOrd="4" destOrd="0" presId="urn:microsoft.com/office/officeart/2005/8/layout/cycle3"/>
    <dgm:cxn modelId="{8DB75734-3E13-41E3-8977-660148949699}" type="presParOf" srcId="{EF37F60B-C43C-4DC4-B2F9-04412EBDF20D}" destId="{87D81712-BB29-4AA1-B28A-61FC1D4388EB}" srcOrd="5" destOrd="0" presId="urn:microsoft.com/office/officeart/2005/8/layout/cycle3"/>
    <dgm:cxn modelId="{9C50E499-3808-4A22-952F-8317C8015ABF}" type="presParOf" srcId="{EF37F60B-C43C-4DC4-B2F9-04412EBDF20D}" destId="{57D24DA3-2D71-44A7-8F3D-18C8F42F8E26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BB02D4-8D0E-4058-9406-5C276871931B}" type="doc">
      <dgm:prSet loTypeId="urn:microsoft.com/office/officeart/2005/8/layout/pList1" loCatId="picture" qsTypeId="urn:microsoft.com/office/officeart/2005/8/quickstyle/simple2" qsCatId="simple" csTypeId="urn:microsoft.com/office/officeart/2005/8/colors/accent2_1" csCatId="accent2" phldr="1"/>
      <dgm:spPr/>
    </dgm:pt>
    <dgm:pt modelId="{78E6E758-FE26-464F-B862-1F17D33395BA}">
      <dgm:prSet phldrT="[Text]"/>
      <dgm:spPr/>
      <dgm:t>
        <a:bodyPr/>
        <a:lstStyle/>
        <a:p>
          <a:r>
            <a:rPr lang="en-US" b="1" dirty="0"/>
            <a:t>2000:WWW-NIMBUS</a:t>
          </a:r>
        </a:p>
      </dgm:t>
    </dgm:pt>
    <dgm:pt modelId="{CAC6AB72-4B31-41AD-A3AE-A43F29D6643C}" type="parTrans" cxnId="{1BA6A62B-F50E-4F39-A0D6-8C70ED778940}">
      <dgm:prSet/>
      <dgm:spPr/>
      <dgm:t>
        <a:bodyPr/>
        <a:lstStyle/>
        <a:p>
          <a:endParaRPr lang="en-US"/>
        </a:p>
      </dgm:t>
    </dgm:pt>
    <dgm:pt modelId="{99E0304E-0521-4E19-9E13-F71C6B6B9EE6}" type="sibTrans" cxnId="{1BA6A62B-F50E-4F39-A0D6-8C70ED778940}">
      <dgm:prSet/>
      <dgm:spPr/>
      <dgm:t>
        <a:bodyPr/>
        <a:lstStyle/>
        <a:p>
          <a:endParaRPr lang="en-US"/>
        </a:p>
      </dgm:t>
    </dgm:pt>
    <dgm:pt modelId="{65C95F7E-78B8-479A-BA2C-C1E75F27DD67}" type="pres">
      <dgm:prSet presAssocID="{18BB02D4-8D0E-4058-9406-5C276871931B}" presName="Name0" presStyleCnt="0">
        <dgm:presLayoutVars>
          <dgm:dir/>
          <dgm:resizeHandles val="exact"/>
        </dgm:presLayoutVars>
      </dgm:prSet>
      <dgm:spPr/>
    </dgm:pt>
    <dgm:pt modelId="{444108C6-6686-44FD-9601-FF416F87B869}" type="pres">
      <dgm:prSet presAssocID="{78E6E758-FE26-464F-B862-1F17D33395BA}" presName="compNode" presStyleCnt="0"/>
      <dgm:spPr/>
    </dgm:pt>
    <dgm:pt modelId="{CF14E8E0-7BBE-4227-A0E5-BA6B46B9DFA5}" type="pres">
      <dgm:prSet presAssocID="{78E6E758-FE26-464F-B862-1F17D33395BA}" presName="pictRect" presStyleLbl="node1" presStyleIdx="0" presStyleCnt="1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bg1"/>
          </a:solidFill>
        </a:ln>
      </dgm:spPr>
      <dgm:extLst>
        <a:ext uri="{E40237B7-FDA0-4F09-8148-C483321AD2D9}">
          <dgm14:cNvPr xmlns:dgm14="http://schemas.microsoft.com/office/drawing/2010/diagram" id="0" name="" descr="Nonlinear) Multiobjective Optimization - ppt download">
            <a:extLst>
              <a:ext uri="{FF2B5EF4-FFF2-40B4-BE49-F238E27FC236}">
                <a16:creationId xmlns:a16="http://schemas.microsoft.com/office/drawing/2014/main" id="{E102067B-4F62-36B7-3B66-914698392C4F}"/>
              </a:ext>
            </a:extLst>
          </dgm14:cNvPr>
        </a:ext>
      </dgm:extLst>
    </dgm:pt>
    <dgm:pt modelId="{6699596B-30EA-42FA-BEE2-1E1B45BADCA2}" type="pres">
      <dgm:prSet presAssocID="{78E6E758-FE26-464F-B862-1F17D33395BA}" presName="textRect" presStyleLbl="revTx" presStyleIdx="0" presStyleCnt="1">
        <dgm:presLayoutVars>
          <dgm:bulletEnabled val="1"/>
        </dgm:presLayoutVars>
      </dgm:prSet>
      <dgm:spPr/>
    </dgm:pt>
  </dgm:ptLst>
  <dgm:cxnLst>
    <dgm:cxn modelId="{C5305E00-3DF8-4B49-B8FF-5AEE3917322B}" type="presOf" srcId="{78E6E758-FE26-464F-B862-1F17D33395BA}" destId="{6699596B-30EA-42FA-BEE2-1E1B45BADCA2}" srcOrd="0" destOrd="0" presId="urn:microsoft.com/office/officeart/2005/8/layout/pList1"/>
    <dgm:cxn modelId="{1BA6A62B-F50E-4F39-A0D6-8C70ED778940}" srcId="{18BB02D4-8D0E-4058-9406-5C276871931B}" destId="{78E6E758-FE26-464F-B862-1F17D33395BA}" srcOrd="0" destOrd="0" parTransId="{CAC6AB72-4B31-41AD-A3AE-A43F29D6643C}" sibTransId="{99E0304E-0521-4E19-9E13-F71C6B6B9EE6}"/>
    <dgm:cxn modelId="{8158CD2D-0A82-47F6-8290-54B07C08AED5}" type="presOf" srcId="{18BB02D4-8D0E-4058-9406-5C276871931B}" destId="{65C95F7E-78B8-479A-BA2C-C1E75F27DD67}" srcOrd="0" destOrd="0" presId="urn:microsoft.com/office/officeart/2005/8/layout/pList1"/>
    <dgm:cxn modelId="{8197218A-F6F3-4E68-AB33-3E7C925C5BB1}" type="presParOf" srcId="{65C95F7E-78B8-479A-BA2C-C1E75F27DD67}" destId="{444108C6-6686-44FD-9601-FF416F87B869}" srcOrd="0" destOrd="0" presId="urn:microsoft.com/office/officeart/2005/8/layout/pList1"/>
    <dgm:cxn modelId="{DE65936D-CAB9-4BB2-A744-BEAF8F51B313}" type="presParOf" srcId="{444108C6-6686-44FD-9601-FF416F87B869}" destId="{CF14E8E0-7BBE-4227-A0E5-BA6B46B9DFA5}" srcOrd="0" destOrd="0" presId="urn:microsoft.com/office/officeart/2005/8/layout/pList1"/>
    <dgm:cxn modelId="{0943422B-1A37-4E97-8EA2-BE6570E9129F}" type="presParOf" srcId="{444108C6-6686-44FD-9601-FF416F87B869}" destId="{6699596B-30EA-42FA-BEE2-1E1B45BADCA2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BBAA47-B0CE-4419-8653-065A571B4881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341E6E7C-B06B-4F8F-ADFD-64D271031B0C}">
      <dgm:prSet phldrT="[Text]"/>
      <dgm:spPr/>
      <dgm:t>
        <a:bodyPr/>
        <a:lstStyle/>
        <a:p>
          <a:r>
            <a:rPr lang="en-US" b="1" dirty="0"/>
            <a:t>2006: IND-NIMBUS</a:t>
          </a:r>
        </a:p>
      </dgm:t>
    </dgm:pt>
    <dgm:pt modelId="{5A81D975-A96C-456B-87A3-A4B2D95EEEB8}" type="parTrans" cxnId="{2F62012E-0252-48A3-82C0-5EE4CA88B1FB}">
      <dgm:prSet/>
      <dgm:spPr/>
      <dgm:t>
        <a:bodyPr/>
        <a:lstStyle/>
        <a:p>
          <a:endParaRPr lang="en-US"/>
        </a:p>
      </dgm:t>
    </dgm:pt>
    <dgm:pt modelId="{820A132B-6E3E-4B71-91FD-FF98D6356874}" type="sibTrans" cxnId="{2F62012E-0252-48A3-82C0-5EE4CA88B1FB}">
      <dgm:prSet/>
      <dgm:spPr/>
      <dgm:t>
        <a:bodyPr/>
        <a:lstStyle/>
        <a:p>
          <a:endParaRPr lang="en-US"/>
        </a:p>
      </dgm:t>
    </dgm:pt>
    <dgm:pt modelId="{A51458CF-9C47-4D65-BF85-8270FC405374}" type="pres">
      <dgm:prSet presAssocID="{23BBAA47-B0CE-4419-8653-065A571B4881}" presName="Name0" presStyleCnt="0">
        <dgm:presLayoutVars>
          <dgm:dir/>
          <dgm:resizeHandles val="exact"/>
        </dgm:presLayoutVars>
      </dgm:prSet>
      <dgm:spPr/>
    </dgm:pt>
    <dgm:pt modelId="{6965629E-3EBB-4FF7-8B50-9844FC42DFA6}" type="pres">
      <dgm:prSet presAssocID="{341E6E7C-B06B-4F8F-ADFD-64D271031B0C}" presName="compNode" presStyleCnt="0"/>
      <dgm:spPr/>
    </dgm:pt>
    <dgm:pt modelId="{830D7DC0-E7F1-41EF-91F0-77FF117531CB}" type="pres">
      <dgm:prSet presAssocID="{341E6E7C-B06B-4F8F-ADFD-64D271031B0C}" presName="pictRect" presStyleLbl="node1" presStyleIdx="0" presStyleCnt="1" custScaleX="100001" custScaleY="100001" custLinFactNeighborX="-5910" custLinFactNeighborY="-6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extLst>
        <a:ext uri="{E40237B7-FDA0-4F09-8148-C483321AD2D9}">
          <dgm14:cNvPr xmlns:dgm14="http://schemas.microsoft.com/office/drawing/2010/diagram" id="0" name="" descr="IND-NIMBUS01.png">
            <a:extLst>
              <a:ext uri="{FF2B5EF4-FFF2-40B4-BE49-F238E27FC236}">
                <a16:creationId xmlns:a16="http://schemas.microsoft.com/office/drawing/2014/main" id="{01A91DC3-C735-DB1A-2EA8-A4053CF8B494}"/>
              </a:ext>
            </a:extLst>
          </dgm14:cNvPr>
        </a:ext>
      </dgm:extLst>
    </dgm:pt>
    <dgm:pt modelId="{A08FC913-70E2-460E-B9BB-1BE777CE385A}" type="pres">
      <dgm:prSet presAssocID="{341E6E7C-B06B-4F8F-ADFD-64D271031B0C}" presName="textRect" presStyleLbl="revTx" presStyleIdx="0" presStyleCnt="1">
        <dgm:presLayoutVars>
          <dgm:bulletEnabled val="1"/>
        </dgm:presLayoutVars>
      </dgm:prSet>
      <dgm:spPr/>
    </dgm:pt>
  </dgm:ptLst>
  <dgm:cxnLst>
    <dgm:cxn modelId="{90FB4C1A-F751-4019-9FA5-85DE3E4F3AD1}" type="presOf" srcId="{23BBAA47-B0CE-4419-8653-065A571B4881}" destId="{A51458CF-9C47-4D65-BF85-8270FC405374}" srcOrd="0" destOrd="0" presId="urn:microsoft.com/office/officeart/2005/8/layout/pList1"/>
    <dgm:cxn modelId="{2F62012E-0252-48A3-82C0-5EE4CA88B1FB}" srcId="{23BBAA47-B0CE-4419-8653-065A571B4881}" destId="{341E6E7C-B06B-4F8F-ADFD-64D271031B0C}" srcOrd="0" destOrd="0" parTransId="{5A81D975-A96C-456B-87A3-A4B2D95EEEB8}" sibTransId="{820A132B-6E3E-4B71-91FD-FF98D6356874}"/>
    <dgm:cxn modelId="{D280DFE7-D055-47FB-9CED-4851BBAFA54B}" type="presOf" srcId="{341E6E7C-B06B-4F8F-ADFD-64D271031B0C}" destId="{A08FC913-70E2-460E-B9BB-1BE777CE385A}" srcOrd="0" destOrd="0" presId="urn:microsoft.com/office/officeart/2005/8/layout/pList1"/>
    <dgm:cxn modelId="{97A51866-C425-4F49-8D4B-1963BCC5BB22}" type="presParOf" srcId="{A51458CF-9C47-4D65-BF85-8270FC405374}" destId="{6965629E-3EBB-4FF7-8B50-9844FC42DFA6}" srcOrd="0" destOrd="0" presId="urn:microsoft.com/office/officeart/2005/8/layout/pList1"/>
    <dgm:cxn modelId="{F798E669-9BB5-4C6A-999A-765F4FE59DB5}" type="presParOf" srcId="{6965629E-3EBB-4FF7-8B50-9844FC42DFA6}" destId="{830D7DC0-E7F1-41EF-91F0-77FF117531CB}" srcOrd="0" destOrd="0" presId="urn:microsoft.com/office/officeart/2005/8/layout/pList1"/>
    <dgm:cxn modelId="{51955407-9492-4F87-AF1F-B200BEE1FF1E}" type="presParOf" srcId="{6965629E-3EBB-4FF7-8B50-9844FC42DFA6}" destId="{A08FC913-70E2-460E-B9BB-1BE777CE385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3D21FF-70C9-4F8C-817F-83347178AAE1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F43D893B-7A1F-4252-BD11-43FE170E76CA}">
      <dgm:prSet phldrT="[Text]" custT="1"/>
      <dgm:spPr/>
      <dgm:t>
        <a:bodyPr/>
        <a:lstStyle/>
        <a:p>
          <a:r>
            <a:rPr lang="en-US" sz="2200" b="1" dirty="0"/>
            <a:t>2019: NAUTILUS Navigator</a:t>
          </a:r>
        </a:p>
      </dgm:t>
    </dgm:pt>
    <dgm:pt modelId="{EE7FDF86-DE38-43B9-A2A4-869B0565DCCB}" type="parTrans" cxnId="{726D0A8D-524E-4EDB-96C0-9B241E7C0C42}">
      <dgm:prSet/>
      <dgm:spPr/>
      <dgm:t>
        <a:bodyPr/>
        <a:lstStyle/>
        <a:p>
          <a:endParaRPr lang="en-US"/>
        </a:p>
      </dgm:t>
    </dgm:pt>
    <dgm:pt modelId="{876AD724-5E38-4BA9-902B-52D8CC437DB3}" type="sibTrans" cxnId="{726D0A8D-524E-4EDB-96C0-9B241E7C0C42}">
      <dgm:prSet/>
      <dgm:spPr/>
      <dgm:t>
        <a:bodyPr/>
        <a:lstStyle/>
        <a:p>
          <a:endParaRPr lang="en-US"/>
        </a:p>
      </dgm:t>
    </dgm:pt>
    <dgm:pt modelId="{0DCF3852-4E8A-46BC-AA49-7A15B9D265AE}" type="pres">
      <dgm:prSet presAssocID="{FB3D21FF-70C9-4F8C-817F-83347178AAE1}" presName="Name0" presStyleCnt="0">
        <dgm:presLayoutVars>
          <dgm:dir/>
          <dgm:resizeHandles val="exact"/>
        </dgm:presLayoutVars>
      </dgm:prSet>
      <dgm:spPr/>
    </dgm:pt>
    <dgm:pt modelId="{AFF40956-1B08-4784-B4C6-6D8A664459A7}" type="pres">
      <dgm:prSet presAssocID="{F43D893B-7A1F-4252-BD11-43FE170E76CA}" presName="compNode" presStyleCnt="0"/>
      <dgm:spPr/>
    </dgm:pt>
    <dgm:pt modelId="{F5C06F41-5E1A-42AD-A4D9-DED3BF9A0652}" type="pres">
      <dgm:prSet presAssocID="{F43D893B-7A1F-4252-BD11-43FE170E76CA}" presName="pict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182DCFFF-39E0-4CEB-85D6-66F241719DD9}" type="pres">
      <dgm:prSet presAssocID="{F43D893B-7A1F-4252-BD11-43FE170E76CA}" presName="textRect" presStyleLbl="revTx" presStyleIdx="0" presStyleCnt="1">
        <dgm:presLayoutVars>
          <dgm:bulletEnabled val="1"/>
        </dgm:presLayoutVars>
      </dgm:prSet>
      <dgm:spPr/>
    </dgm:pt>
  </dgm:ptLst>
  <dgm:cxnLst>
    <dgm:cxn modelId="{B0BB281F-17FB-4822-9FB5-AE57E0EEFFBE}" type="presOf" srcId="{F43D893B-7A1F-4252-BD11-43FE170E76CA}" destId="{182DCFFF-39E0-4CEB-85D6-66F241719DD9}" srcOrd="0" destOrd="0" presId="urn:microsoft.com/office/officeart/2005/8/layout/pList1"/>
    <dgm:cxn modelId="{B7E6E82B-FEED-414F-8447-E475D10641DD}" type="presOf" srcId="{FB3D21FF-70C9-4F8C-817F-83347178AAE1}" destId="{0DCF3852-4E8A-46BC-AA49-7A15B9D265AE}" srcOrd="0" destOrd="0" presId="urn:microsoft.com/office/officeart/2005/8/layout/pList1"/>
    <dgm:cxn modelId="{726D0A8D-524E-4EDB-96C0-9B241E7C0C42}" srcId="{FB3D21FF-70C9-4F8C-817F-83347178AAE1}" destId="{F43D893B-7A1F-4252-BD11-43FE170E76CA}" srcOrd="0" destOrd="0" parTransId="{EE7FDF86-DE38-43B9-A2A4-869B0565DCCB}" sibTransId="{876AD724-5E38-4BA9-902B-52D8CC437DB3}"/>
    <dgm:cxn modelId="{A770B373-71B2-491D-A90B-FBC60195FA23}" type="presParOf" srcId="{0DCF3852-4E8A-46BC-AA49-7A15B9D265AE}" destId="{AFF40956-1B08-4784-B4C6-6D8A664459A7}" srcOrd="0" destOrd="0" presId="urn:microsoft.com/office/officeart/2005/8/layout/pList1"/>
    <dgm:cxn modelId="{C2BE7D3E-1831-49FC-BFAB-D8CE21BAFAB4}" type="presParOf" srcId="{AFF40956-1B08-4784-B4C6-6D8A664459A7}" destId="{F5C06F41-5E1A-42AD-A4D9-DED3BF9A0652}" srcOrd="0" destOrd="0" presId="urn:microsoft.com/office/officeart/2005/8/layout/pList1"/>
    <dgm:cxn modelId="{FE27CECD-2F7E-41DF-AD67-71ABF6BEABEA}" type="presParOf" srcId="{AFF40956-1B08-4784-B4C6-6D8A664459A7}" destId="{182DCFFF-39E0-4CEB-85D6-66F241719DD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DB0FC5-A769-4D45-A832-45E0293948B0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7BD5B056-49F7-4841-9AD3-CCB0C02B91B6}">
      <dgm:prSet phldrT="[Text]" custT="1"/>
      <dgm:spPr/>
      <dgm:t>
        <a:bodyPr/>
        <a:lstStyle/>
        <a:p>
          <a:r>
            <a:rPr lang="en-US" sz="2200" b="1"/>
            <a:t>2019: Nonconvex </a:t>
          </a:r>
          <a:r>
            <a:rPr lang="fi-FI" sz="2200" b="1" i="0"/>
            <a:t>Pareto Navigator</a:t>
          </a:r>
          <a:endParaRPr lang="en-US" sz="2200" b="1" dirty="0"/>
        </a:p>
      </dgm:t>
    </dgm:pt>
    <dgm:pt modelId="{D6B10CC9-A6FB-46A8-B185-E885CBEC7219}" type="parTrans" cxnId="{AC420ABD-350B-4EAF-97B1-DE6A8B9A7390}">
      <dgm:prSet/>
      <dgm:spPr/>
      <dgm:t>
        <a:bodyPr/>
        <a:lstStyle/>
        <a:p>
          <a:endParaRPr lang="en-US"/>
        </a:p>
      </dgm:t>
    </dgm:pt>
    <dgm:pt modelId="{AD5C5731-1CCF-43F2-ABF7-FFB5832B9614}" type="sibTrans" cxnId="{AC420ABD-350B-4EAF-97B1-DE6A8B9A7390}">
      <dgm:prSet/>
      <dgm:spPr/>
      <dgm:t>
        <a:bodyPr/>
        <a:lstStyle/>
        <a:p>
          <a:endParaRPr lang="en-US"/>
        </a:p>
      </dgm:t>
    </dgm:pt>
    <dgm:pt modelId="{10A6DB59-5FBB-4F31-B5F9-36410D4CBBD3}" type="pres">
      <dgm:prSet presAssocID="{DEDB0FC5-A769-4D45-A832-45E0293948B0}" presName="Name0" presStyleCnt="0">
        <dgm:presLayoutVars>
          <dgm:dir/>
          <dgm:resizeHandles val="exact"/>
        </dgm:presLayoutVars>
      </dgm:prSet>
      <dgm:spPr/>
    </dgm:pt>
    <dgm:pt modelId="{8B887FB3-B9C0-4F24-9C7E-D5315D019606}" type="pres">
      <dgm:prSet presAssocID="{7BD5B056-49F7-4841-9AD3-CCB0C02B91B6}" presName="compNode" presStyleCnt="0"/>
      <dgm:spPr/>
    </dgm:pt>
    <dgm:pt modelId="{9B92DD67-AB5D-48BC-8505-AE85F9520BB6}" type="pres">
      <dgm:prSet presAssocID="{7BD5B056-49F7-4841-9AD3-CCB0C02B91B6}" presName="pictRect" presStyleLbl="node1" presStyleIdx="0" presStyleCnt="1"/>
      <dgm:spPr>
        <a:blipFill rotWithShape="1">
          <a:blip xmlns:r="http://schemas.openxmlformats.org/officeDocument/2006/relationships" r:embed="rId1"/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figure 9">
            <a:extLst>
              <a:ext uri="{FF2B5EF4-FFF2-40B4-BE49-F238E27FC236}">
                <a16:creationId xmlns:a16="http://schemas.microsoft.com/office/drawing/2014/main" id="{1DE1747D-61DE-F4F4-0978-F78E0CE5C89E}"/>
              </a:ext>
            </a:extLst>
          </dgm14:cNvPr>
        </a:ext>
      </dgm:extLst>
    </dgm:pt>
    <dgm:pt modelId="{2218A599-7011-428C-A6DB-89978A6D2925}" type="pres">
      <dgm:prSet presAssocID="{7BD5B056-49F7-4841-9AD3-CCB0C02B91B6}" presName="textRect" presStyleLbl="revTx" presStyleIdx="0" presStyleCnt="1" custScaleX="135263">
        <dgm:presLayoutVars>
          <dgm:bulletEnabled val="1"/>
        </dgm:presLayoutVars>
      </dgm:prSet>
      <dgm:spPr/>
    </dgm:pt>
  </dgm:ptLst>
  <dgm:cxnLst>
    <dgm:cxn modelId="{3597EE4D-729C-42EC-9320-CEC1A4B6B80A}" type="presOf" srcId="{DEDB0FC5-A769-4D45-A832-45E0293948B0}" destId="{10A6DB59-5FBB-4F31-B5F9-36410D4CBBD3}" srcOrd="0" destOrd="0" presId="urn:microsoft.com/office/officeart/2005/8/layout/pList1"/>
    <dgm:cxn modelId="{C89BF495-7A61-4BD6-8DE1-752ECF5118DE}" type="presOf" srcId="{7BD5B056-49F7-4841-9AD3-CCB0C02B91B6}" destId="{2218A599-7011-428C-A6DB-89978A6D2925}" srcOrd="0" destOrd="0" presId="urn:microsoft.com/office/officeart/2005/8/layout/pList1"/>
    <dgm:cxn modelId="{AC420ABD-350B-4EAF-97B1-DE6A8B9A7390}" srcId="{DEDB0FC5-A769-4D45-A832-45E0293948B0}" destId="{7BD5B056-49F7-4841-9AD3-CCB0C02B91B6}" srcOrd="0" destOrd="0" parTransId="{D6B10CC9-A6FB-46A8-B185-E885CBEC7219}" sibTransId="{AD5C5731-1CCF-43F2-ABF7-FFB5832B9614}"/>
    <dgm:cxn modelId="{39641126-1B0C-4692-9897-64249A6BC8E2}" type="presParOf" srcId="{10A6DB59-5FBB-4F31-B5F9-36410D4CBBD3}" destId="{8B887FB3-B9C0-4F24-9C7E-D5315D019606}" srcOrd="0" destOrd="0" presId="urn:microsoft.com/office/officeart/2005/8/layout/pList1"/>
    <dgm:cxn modelId="{AB23E89E-EC20-4B53-A8B6-2D257A88F47B}" type="presParOf" srcId="{8B887FB3-B9C0-4F24-9C7E-D5315D019606}" destId="{9B92DD67-AB5D-48BC-8505-AE85F9520BB6}" srcOrd="0" destOrd="0" presId="urn:microsoft.com/office/officeart/2005/8/layout/pList1"/>
    <dgm:cxn modelId="{5EC4E7DD-2ADF-49F0-B602-12769B0515DD}" type="presParOf" srcId="{8B887FB3-B9C0-4F24-9C7E-D5315D019606}" destId="{2218A599-7011-428C-A6DB-89978A6D2925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00864E2-A970-4F95-AEF6-87835DF1BBC4}" type="doc">
      <dgm:prSet loTypeId="urn:microsoft.com/office/officeart/2005/8/layout/cycle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5301436-837E-4A66-870C-E0EABC6381FE}">
      <dgm:prSet phldrT="[Text]" custT="1"/>
      <dgm:spPr/>
      <dgm:t>
        <a:bodyPr/>
        <a:lstStyle/>
        <a:p>
          <a:r>
            <a:rPr lang="en-US" sz="1200" b="1" dirty="0"/>
            <a:t>2. Prototype</a:t>
          </a:r>
        </a:p>
      </dgm:t>
    </dgm:pt>
    <dgm:pt modelId="{6F317115-F9E7-4C79-BA9F-C7D1489E558B}" type="parTrans" cxnId="{D9CB0479-11A4-4B16-B322-7735347E9EB8}">
      <dgm:prSet/>
      <dgm:spPr/>
      <dgm:t>
        <a:bodyPr/>
        <a:lstStyle/>
        <a:p>
          <a:endParaRPr lang="en-US" sz="4000" b="1"/>
        </a:p>
      </dgm:t>
    </dgm:pt>
    <dgm:pt modelId="{7640C3A9-E6BF-4818-8D03-B7235362EA77}" type="sibTrans" cxnId="{D9CB0479-11A4-4B16-B322-7735347E9EB8}">
      <dgm:prSet/>
      <dgm:spPr/>
      <dgm:t>
        <a:bodyPr/>
        <a:lstStyle/>
        <a:p>
          <a:endParaRPr lang="en-US" sz="4000" b="1"/>
        </a:p>
      </dgm:t>
    </dgm:pt>
    <dgm:pt modelId="{EAA8E466-2AD9-4136-8222-6DABD598EDF4}">
      <dgm:prSet phldrT="[Text]" custT="1"/>
      <dgm:spPr/>
      <dgm:t>
        <a:bodyPr/>
        <a:lstStyle/>
        <a:p>
          <a:r>
            <a:rPr lang="en-US" sz="1200" b="1" dirty="0"/>
            <a:t>3. Feedback and update</a:t>
          </a:r>
        </a:p>
      </dgm:t>
    </dgm:pt>
    <dgm:pt modelId="{2C1C0222-B844-4CF7-B28A-086DC7F05671}" type="parTrans" cxnId="{5590FE77-8E4A-45AA-885C-A482BBD04DF7}">
      <dgm:prSet/>
      <dgm:spPr/>
      <dgm:t>
        <a:bodyPr/>
        <a:lstStyle/>
        <a:p>
          <a:endParaRPr lang="en-US" sz="4000" b="1"/>
        </a:p>
      </dgm:t>
    </dgm:pt>
    <dgm:pt modelId="{7FD31AB5-F70B-4EFE-8EAA-3CDB6FD68276}" type="sibTrans" cxnId="{5590FE77-8E4A-45AA-885C-A482BBD04DF7}">
      <dgm:prSet/>
      <dgm:spPr/>
      <dgm:t>
        <a:bodyPr/>
        <a:lstStyle/>
        <a:p>
          <a:endParaRPr lang="en-US" sz="4000" b="1"/>
        </a:p>
      </dgm:t>
    </dgm:pt>
    <dgm:pt modelId="{045022C3-373A-4A18-A590-6285DB5ED53E}">
      <dgm:prSet phldrT="[Text]" custT="1"/>
      <dgm:spPr/>
      <dgm:t>
        <a:bodyPr/>
        <a:lstStyle/>
        <a:p>
          <a:r>
            <a:rPr lang="en-US" sz="1200" b="1" dirty="0"/>
            <a:t>4. Implementation</a:t>
          </a:r>
        </a:p>
      </dgm:t>
    </dgm:pt>
    <dgm:pt modelId="{9C6C132F-2F26-42AA-913A-1968B4435F8C}" type="parTrans" cxnId="{E3722BC1-E6B3-4E7B-A1F0-8364E4C15498}">
      <dgm:prSet/>
      <dgm:spPr/>
      <dgm:t>
        <a:bodyPr/>
        <a:lstStyle/>
        <a:p>
          <a:endParaRPr lang="en-US" sz="4000" b="1"/>
        </a:p>
      </dgm:t>
    </dgm:pt>
    <dgm:pt modelId="{C1CFBBDF-ED7A-40A5-9486-4B819157C059}" type="sibTrans" cxnId="{E3722BC1-E6B3-4E7B-A1F0-8364E4C15498}">
      <dgm:prSet/>
      <dgm:spPr/>
      <dgm:t>
        <a:bodyPr/>
        <a:lstStyle/>
        <a:p>
          <a:endParaRPr lang="en-US" sz="4000" b="1"/>
        </a:p>
      </dgm:t>
    </dgm:pt>
    <dgm:pt modelId="{A194E3F7-C4A6-45E9-B4FE-3F9D9B97D654}">
      <dgm:prSet phldrT="[Text]" custT="1"/>
      <dgm:spPr/>
      <dgm:t>
        <a:bodyPr/>
        <a:lstStyle/>
        <a:p>
          <a:r>
            <a:rPr lang="en-US" sz="1200" b="1" dirty="0"/>
            <a:t>5. Feedback and update</a:t>
          </a:r>
        </a:p>
      </dgm:t>
    </dgm:pt>
    <dgm:pt modelId="{BC659130-ADBE-4CC8-9B71-3747AF99212B}" type="parTrans" cxnId="{BA2C2629-8577-43C7-98A7-8093AE085125}">
      <dgm:prSet/>
      <dgm:spPr/>
      <dgm:t>
        <a:bodyPr/>
        <a:lstStyle/>
        <a:p>
          <a:endParaRPr lang="en-US" sz="4000" b="1"/>
        </a:p>
      </dgm:t>
    </dgm:pt>
    <dgm:pt modelId="{717E7370-47D0-4F16-A533-30D255F5872D}" type="sibTrans" cxnId="{BA2C2629-8577-43C7-98A7-8093AE085125}">
      <dgm:prSet/>
      <dgm:spPr/>
      <dgm:t>
        <a:bodyPr/>
        <a:lstStyle/>
        <a:p>
          <a:endParaRPr lang="en-US" sz="4000" b="1"/>
        </a:p>
      </dgm:t>
    </dgm:pt>
    <dgm:pt modelId="{78216696-33A2-4505-B3C7-D5443D88218C}">
      <dgm:prSet phldrT="[Text]" custT="1"/>
      <dgm:spPr/>
      <dgm:t>
        <a:bodyPr/>
        <a:lstStyle/>
        <a:p>
          <a:r>
            <a:rPr lang="en-US" sz="1200" b="1" dirty="0"/>
            <a:t>1. Analyze requirements</a:t>
          </a:r>
        </a:p>
      </dgm:t>
    </dgm:pt>
    <dgm:pt modelId="{72B5BCDB-81B9-479F-8E31-C4BBF5DC3812}" type="parTrans" cxnId="{C5263A93-2751-44F4-A07F-7829367704AF}">
      <dgm:prSet/>
      <dgm:spPr/>
      <dgm:t>
        <a:bodyPr/>
        <a:lstStyle/>
        <a:p>
          <a:endParaRPr lang="en-US" sz="4000" b="1"/>
        </a:p>
      </dgm:t>
    </dgm:pt>
    <dgm:pt modelId="{E1932CFA-763B-4559-A61B-204438B8FC31}" type="sibTrans" cxnId="{C5263A93-2751-44F4-A07F-7829367704AF}">
      <dgm:prSet/>
      <dgm:spPr/>
      <dgm:t>
        <a:bodyPr/>
        <a:lstStyle/>
        <a:p>
          <a:endParaRPr lang="en-US" sz="4000" b="1"/>
        </a:p>
      </dgm:t>
    </dgm:pt>
    <dgm:pt modelId="{D4CF520B-6EF7-438A-B70E-C9605F1FD1F6}">
      <dgm:prSet phldrT="[Text]" custT="1"/>
      <dgm:spPr/>
      <dgm:t>
        <a:bodyPr/>
        <a:lstStyle/>
        <a:p>
          <a:r>
            <a:rPr lang="en-US" sz="1200" b="1" dirty="0"/>
            <a:t>6. All functionalities complete?</a:t>
          </a:r>
        </a:p>
      </dgm:t>
    </dgm:pt>
    <dgm:pt modelId="{93E90C71-E628-4781-ADF5-CE8F94E63E01}" type="parTrans" cxnId="{48F13194-BF0F-4718-B72F-B522D7396E19}">
      <dgm:prSet/>
      <dgm:spPr/>
      <dgm:t>
        <a:bodyPr/>
        <a:lstStyle/>
        <a:p>
          <a:endParaRPr lang="en-US" sz="4000" b="1"/>
        </a:p>
      </dgm:t>
    </dgm:pt>
    <dgm:pt modelId="{13C3F211-8412-47F7-B88D-3E6F42E4E1F5}" type="sibTrans" cxnId="{48F13194-BF0F-4718-B72F-B522D7396E19}">
      <dgm:prSet/>
      <dgm:spPr/>
      <dgm:t>
        <a:bodyPr/>
        <a:lstStyle/>
        <a:p>
          <a:endParaRPr lang="en-US" sz="4000" b="1"/>
        </a:p>
      </dgm:t>
    </dgm:pt>
    <dgm:pt modelId="{CE84B417-B5EF-475C-9974-D05AC5071E59}" type="pres">
      <dgm:prSet presAssocID="{400864E2-A970-4F95-AEF6-87835DF1BBC4}" presName="Name0" presStyleCnt="0">
        <dgm:presLayoutVars>
          <dgm:dir/>
          <dgm:resizeHandles val="exact"/>
        </dgm:presLayoutVars>
      </dgm:prSet>
      <dgm:spPr/>
    </dgm:pt>
    <dgm:pt modelId="{EF37F60B-C43C-4DC4-B2F9-04412EBDF20D}" type="pres">
      <dgm:prSet presAssocID="{400864E2-A970-4F95-AEF6-87835DF1BBC4}" presName="cycle" presStyleCnt="0"/>
      <dgm:spPr/>
    </dgm:pt>
    <dgm:pt modelId="{02837522-F3CB-4F50-BD30-90C36C72F522}" type="pres">
      <dgm:prSet presAssocID="{78216696-33A2-4505-B3C7-D5443D88218C}" presName="nodeFirstNode" presStyleLbl="node1" presStyleIdx="0" presStyleCnt="6">
        <dgm:presLayoutVars>
          <dgm:bulletEnabled val="1"/>
        </dgm:presLayoutVars>
      </dgm:prSet>
      <dgm:spPr/>
    </dgm:pt>
    <dgm:pt modelId="{9A14E6B2-3943-4D2F-B010-FD0DB39EE185}" type="pres">
      <dgm:prSet presAssocID="{E1932CFA-763B-4559-A61B-204438B8FC31}" presName="sibTransFirstNode" presStyleLbl="bgShp" presStyleIdx="0" presStyleCnt="1"/>
      <dgm:spPr/>
    </dgm:pt>
    <dgm:pt modelId="{21937171-0F24-445E-AFC1-E23BDCBA8502}" type="pres">
      <dgm:prSet presAssocID="{55301436-837E-4A66-870C-E0EABC6381FE}" presName="nodeFollowingNodes" presStyleLbl="node1" presStyleIdx="1" presStyleCnt="6">
        <dgm:presLayoutVars>
          <dgm:bulletEnabled val="1"/>
        </dgm:presLayoutVars>
      </dgm:prSet>
      <dgm:spPr/>
    </dgm:pt>
    <dgm:pt modelId="{392AC859-87F8-48FE-8040-BB06F6914E8F}" type="pres">
      <dgm:prSet presAssocID="{EAA8E466-2AD9-4136-8222-6DABD598EDF4}" presName="nodeFollowingNodes" presStyleLbl="node1" presStyleIdx="2" presStyleCnt="6">
        <dgm:presLayoutVars>
          <dgm:bulletEnabled val="1"/>
        </dgm:presLayoutVars>
      </dgm:prSet>
      <dgm:spPr/>
    </dgm:pt>
    <dgm:pt modelId="{6904B295-5100-4CBE-8B05-341E8044ED23}" type="pres">
      <dgm:prSet presAssocID="{045022C3-373A-4A18-A590-6285DB5ED53E}" presName="nodeFollowingNodes" presStyleLbl="node1" presStyleIdx="3" presStyleCnt="6">
        <dgm:presLayoutVars>
          <dgm:bulletEnabled val="1"/>
        </dgm:presLayoutVars>
      </dgm:prSet>
      <dgm:spPr/>
    </dgm:pt>
    <dgm:pt modelId="{87D81712-BB29-4AA1-B28A-61FC1D4388EB}" type="pres">
      <dgm:prSet presAssocID="{A194E3F7-C4A6-45E9-B4FE-3F9D9B97D654}" presName="nodeFollowingNodes" presStyleLbl="node1" presStyleIdx="4" presStyleCnt="6">
        <dgm:presLayoutVars>
          <dgm:bulletEnabled val="1"/>
        </dgm:presLayoutVars>
      </dgm:prSet>
      <dgm:spPr/>
    </dgm:pt>
    <dgm:pt modelId="{57D24DA3-2D71-44A7-8F3D-18C8F42F8E26}" type="pres">
      <dgm:prSet presAssocID="{D4CF520B-6EF7-438A-B70E-C9605F1FD1F6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FD374C05-7E59-4A25-881E-1B62ADED2AA9}" type="presOf" srcId="{EAA8E466-2AD9-4136-8222-6DABD598EDF4}" destId="{392AC859-87F8-48FE-8040-BB06F6914E8F}" srcOrd="0" destOrd="0" presId="urn:microsoft.com/office/officeart/2005/8/layout/cycle3"/>
    <dgm:cxn modelId="{228E0D19-CF17-4891-B257-577F575FA147}" type="presOf" srcId="{045022C3-373A-4A18-A590-6285DB5ED53E}" destId="{6904B295-5100-4CBE-8B05-341E8044ED23}" srcOrd="0" destOrd="0" presId="urn:microsoft.com/office/officeart/2005/8/layout/cycle3"/>
    <dgm:cxn modelId="{BA2C2629-8577-43C7-98A7-8093AE085125}" srcId="{400864E2-A970-4F95-AEF6-87835DF1BBC4}" destId="{A194E3F7-C4A6-45E9-B4FE-3F9D9B97D654}" srcOrd="4" destOrd="0" parTransId="{BC659130-ADBE-4CC8-9B71-3747AF99212B}" sibTransId="{717E7370-47D0-4F16-A533-30D255F5872D}"/>
    <dgm:cxn modelId="{089A115C-7FFC-44B3-83AD-D7DEE38448E3}" type="presOf" srcId="{400864E2-A970-4F95-AEF6-87835DF1BBC4}" destId="{CE84B417-B5EF-475C-9974-D05AC5071E59}" srcOrd="0" destOrd="0" presId="urn:microsoft.com/office/officeart/2005/8/layout/cycle3"/>
    <dgm:cxn modelId="{5391BD44-5043-46DE-9E95-6772FB0E90FD}" type="presOf" srcId="{E1932CFA-763B-4559-A61B-204438B8FC31}" destId="{9A14E6B2-3943-4D2F-B010-FD0DB39EE185}" srcOrd="0" destOrd="0" presId="urn:microsoft.com/office/officeart/2005/8/layout/cycle3"/>
    <dgm:cxn modelId="{C2145B53-DEAA-4E17-A63F-3A655F47150C}" type="presOf" srcId="{55301436-837E-4A66-870C-E0EABC6381FE}" destId="{21937171-0F24-445E-AFC1-E23BDCBA8502}" srcOrd="0" destOrd="0" presId="urn:microsoft.com/office/officeart/2005/8/layout/cycle3"/>
    <dgm:cxn modelId="{5590FE77-8E4A-45AA-885C-A482BBD04DF7}" srcId="{400864E2-A970-4F95-AEF6-87835DF1BBC4}" destId="{EAA8E466-2AD9-4136-8222-6DABD598EDF4}" srcOrd="2" destOrd="0" parTransId="{2C1C0222-B844-4CF7-B28A-086DC7F05671}" sibTransId="{7FD31AB5-F70B-4EFE-8EAA-3CDB6FD68276}"/>
    <dgm:cxn modelId="{D9CB0479-11A4-4B16-B322-7735347E9EB8}" srcId="{400864E2-A970-4F95-AEF6-87835DF1BBC4}" destId="{55301436-837E-4A66-870C-E0EABC6381FE}" srcOrd="1" destOrd="0" parTransId="{6F317115-F9E7-4C79-BA9F-C7D1489E558B}" sibTransId="{7640C3A9-E6BF-4818-8D03-B7235362EA77}"/>
    <dgm:cxn modelId="{FAE2457D-D3F8-4FFB-A028-18C468A19EA7}" type="presOf" srcId="{78216696-33A2-4505-B3C7-D5443D88218C}" destId="{02837522-F3CB-4F50-BD30-90C36C72F522}" srcOrd="0" destOrd="0" presId="urn:microsoft.com/office/officeart/2005/8/layout/cycle3"/>
    <dgm:cxn modelId="{C5263A93-2751-44F4-A07F-7829367704AF}" srcId="{400864E2-A970-4F95-AEF6-87835DF1BBC4}" destId="{78216696-33A2-4505-B3C7-D5443D88218C}" srcOrd="0" destOrd="0" parTransId="{72B5BCDB-81B9-479F-8E31-C4BBF5DC3812}" sibTransId="{E1932CFA-763B-4559-A61B-204438B8FC31}"/>
    <dgm:cxn modelId="{48F13194-BF0F-4718-B72F-B522D7396E19}" srcId="{400864E2-A970-4F95-AEF6-87835DF1BBC4}" destId="{D4CF520B-6EF7-438A-B70E-C9605F1FD1F6}" srcOrd="5" destOrd="0" parTransId="{93E90C71-E628-4781-ADF5-CE8F94E63E01}" sibTransId="{13C3F211-8412-47F7-B88D-3E6F42E4E1F5}"/>
    <dgm:cxn modelId="{E22A54B2-8944-4A48-944B-B4937F1CFFAE}" type="presOf" srcId="{A194E3F7-C4A6-45E9-B4FE-3F9D9B97D654}" destId="{87D81712-BB29-4AA1-B28A-61FC1D4388EB}" srcOrd="0" destOrd="0" presId="urn:microsoft.com/office/officeart/2005/8/layout/cycle3"/>
    <dgm:cxn modelId="{561D40B4-A42C-4243-9BCE-4876D279E134}" type="presOf" srcId="{D4CF520B-6EF7-438A-B70E-C9605F1FD1F6}" destId="{57D24DA3-2D71-44A7-8F3D-18C8F42F8E26}" srcOrd="0" destOrd="0" presId="urn:microsoft.com/office/officeart/2005/8/layout/cycle3"/>
    <dgm:cxn modelId="{E3722BC1-E6B3-4E7B-A1F0-8364E4C15498}" srcId="{400864E2-A970-4F95-AEF6-87835DF1BBC4}" destId="{045022C3-373A-4A18-A590-6285DB5ED53E}" srcOrd="3" destOrd="0" parTransId="{9C6C132F-2F26-42AA-913A-1968B4435F8C}" sibTransId="{C1CFBBDF-ED7A-40A5-9486-4B819157C059}"/>
    <dgm:cxn modelId="{CD6205BD-0481-476E-8001-BBFDA69D4108}" type="presParOf" srcId="{CE84B417-B5EF-475C-9974-D05AC5071E59}" destId="{EF37F60B-C43C-4DC4-B2F9-04412EBDF20D}" srcOrd="0" destOrd="0" presId="urn:microsoft.com/office/officeart/2005/8/layout/cycle3"/>
    <dgm:cxn modelId="{A535253D-694F-4C42-9C51-38EBAE28BDE0}" type="presParOf" srcId="{EF37F60B-C43C-4DC4-B2F9-04412EBDF20D}" destId="{02837522-F3CB-4F50-BD30-90C36C72F522}" srcOrd="0" destOrd="0" presId="urn:microsoft.com/office/officeart/2005/8/layout/cycle3"/>
    <dgm:cxn modelId="{34C58899-4E85-4217-B90E-1CE703CB2287}" type="presParOf" srcId="{EF37F60B-C43C-4DC4-B2F9-04412EBDF20D}" destId="{9A14E6B2-3943-4D2F-B010-FD0DB39EE185}" srcOrd="1" destOrd="0" presId="urn:microsoft.com/office/officeart/2005/8/layout/cycle3"/>
    <dgm:cxn modelId="{2A73D711-B0F5-4B34-A321-C089C0559C6D}" type="presParOf" srcId="{EF37F60B-C43C-4DC4-B2F9-04412EBDF20D}" destId="{21937171-0F24-445E-AFC1-E23BDCBA8502}" srcOrd="2" destOrd="0" presId="urn:microsoft.com/office/officeart/2005/8/layout/cycle3"/>
    <dgm:cxn modelId="{A38556E0-3202-4B74-89A9-BAC82388817C}" type="presParOf" srcId="{EF37F60B-C43C-4DC4-B2F9-04412EBDF20D}" destId="{392AC859-87F8-48FE-8040-BB06F6914E8F}" srcOrd="3" destOrd="0" presId="urn:microsoft.com/office/officeart/2005/8/layout/cycle3"/>
    <dgm:cxn modelId="{62B18757-7EC5-4081-9B43-D3792D4D3633}" type="presParOf" srcId="{EF37F60B-C43C-4DC4-B2F9-04412EBDF20D}" destId="{6904B295-5100-4CBE-8B05-341E8044ED23}" srcOrd="4" destOrd="0" presId="urn:microsoft.com/office/officeart/2005/8/layout/cycle3"/>
    <dgm:cxn modelId="{8DB75734-3E13-41E3-8977-660148949699}" type="presParOf" srcId="{EF37F60B-C43C-4DC4-B2F9-04412EBDF20D}" destId="{87D81712-BB29-4AA1-B28A-61FC1D4388EB}" srcOrd="5" destOrd="0" presId="urn:microsoft.com/office/officeart/2005/8/layout/cycle3"/>
    <dgm:cxn modelId="{9C50E499-3808-4A22-952F-8317C8015ABF}" type="presParOf" srcId="{EF37F60B-C43C-4DC4-B2F9-04412EBDF20D}" destId="{57D24DA3-2D71-44A7-8F3D-18C8F42F8E26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00864E2-A970-4F95-AEF6-87835DF1BBC4}" type="doc">
      <dgm:prSet loTypeId="urn:microsoft.com/office/officeart/2005/8/layout/cycle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5301436-837E-4A66-870C-E0EABC6381FE}">
      <dgm:prSet phldrT="[Text]" custT="1"/>
      <dgm:spPr/>
      <dgm:t>
        <a:bodyPr/>
        <a:lstStyle/>
        <a:p>
          <a:r>
            <a:rPr lang="en-US" sz="1200" b="1" dirty="0"/>
            <a:t>2. Prototype</a:t>
          </a:r>
        </a:p>
      </dgm:t>
    </dgm:pt>
    <dgm:pt modelId="{6F317115-F9E7-4C79-BA9F-C7D1489E558B}" type="parTrans" cxnId="{D9CB0479-11A4-4B16-B322-7735347E9EB8}">
      <dgm:prSet/>
      <dgm:spPr/>
      <dgm:t>
        <a:bodyPr/>
        <a:lstStyle/>
        <a:p>
          <a:endParaRPr lang="en-US" sz="4000" b="1"/>
        </a:p>
      </dgm:t>
    </dgm:pt>
    <dgm:pt modelId="{7640C3A9-E6BF-4818-8D03-B7235362EA77}" type="sibTrans" cxnId="{D9CB0479-11A4-4B16-B322-7735347E9EB8}">
      <dgm:prSet/>
      <dgm:spPr/>
      <dgm:t>
        <a:bodyPr/>
        <a:lstStyle/>
        <a:p>
          <a:endParaRPr lang="en-US" sz="4000" b="1"/>
        </a:p>
      </dgm:t>
    </dgm:pt>
    <dgm:pt modelId="{EAA8E466-2AD9-4136-8222-6DABD598EDF4}">
      <dgm:prSet phldrT="[Text]" custT="1"/>
      <dgm:spPr/>
      <dgm:t>
        <a:bodyPr/>
        <a:lstStyle/>
        <a:p>
          <a:r>
            <a:rPr lang="en-US" sz="1200" b="1" dirty="0"/>
            <a:t>3. Feedback and update</a:t>
          </a:r>
        </a:p>
      </dgm:t>
    </dgm:pt>
    <dgm:pt modelId="{2C1C0222-B844-4CF7-B28A-086DC7F05671}" type="parTrans" cxnId="{5590FE77-8E4A-45AA-885C-A482BBD04DF7}">
      <dgm:prSet/>
      <dgm:spPr/>
      <dgm:t>
        <a:bodyPr/>
        <a:lstStyle/>
        <a:p>
          <a:endParaRPr lang="en-US" sz="4000" b="1"/>
        </a:p>
      </dgm:t>
    </dgm:pt>
    <dgm:pt modelId="{7FD31AB5-F70B-4EFE-8EAA-3CDB6FD68276}" type="sibTrans" cxnId="{5590FE77-8E4A-45AA-885C-A482BBD04DF7}">
      <dgm:prSet/>
      <dgm:spPr/>
      <dgm:t>
        <a:bodyPr/>
        <a:lstStyle/>
        <a:p>
          <a:endParaRPr lang="en-US" sz="4000" b="1"/>
        </a:p>
      </dgm:t>
    </dgm:pt>
    <dgm:pt modelId="{045022C3-373A-4A18-A590-6285DB5ED53E}">
      <dgm:prSet phldrT="[Text]" custT="1"/>
      <dgm:spPr/>
      <dgm:t>
        <a:bodyPr/>
        <a:lstStyle/>
        <a:p>
          <a:r>
            <a:rPr lang="en-US" sz="1200" b="1" dirty="0"/>
            <a:t>4. Implementation</a:t>
          </a:r>
        </a:p>
      </dgm:t>
    </dgm:pt>
    <dgm:pt modelId="{9C6C132F-2F26-42AA-913A-1968B4435F8C}" type="parTrans" cxnId="{E3722BC1-E6B3-4E7B-A1F0-8364E4C15498}">
      <dgm:prSet/>
      <dgm:spPr/>
      <dgm:t>
        <a:bodyPr/>
        <a:lstStyle/>
        <a:p>
          <a:endParaRPr lang="en-US" sz="4000" b="1"/>
        </a:p>
      </dgm:t>
    </dgm:pt>
    <dgm:pt modelId="{C1CFBBDF-ED7A-40A5-9486-4B819157C059}" type="sibTrans" cxnId="{E3722BC1-E6B3-4E7B-A1F0-8364E4C15498}">
      <dgm:prSet/>
      <dgm:spPr/>
      <dgm:t>
        <a:bodyPr/>
        <a:lstStyle/>
        <a:p>
          <a:endParaRPr lang="en-US" sz="4000" b="1"/>
        </a:p>
      </dgm:t>
    </dgm:pt>
    <dgm:pt modelId="{A194E3F7-C4A6-45E9-B4FE-3F9D9B97D654}">
      <dgm:prSet phldrT="[Text]" custT="1"/>
      <dgm:spPr/>
      <dgm:t>
        <a:bodyPr/>
        <a:lstStyle/>
        <a:p>
          <a:r>
            <a:rPr lang="en-US" sz="1200" b="1" dirty="0"/>
            <a:t>5. Feedback and update</a:t>
          </a:r>
        </a:p>
      </dgm:t>
    </dgm:pt>
    <dgm:pt modelId="{BC659130-ADBE-4CC8-9B71-3747AF99212B}" type="parTrans" cxnId="{BA2C2629-8577-43C7-98A7-8093AE085125}">
      <dgm:prSet/>
      <dgm:spPr/>
      <dgm:t>
        <a:bodyPr/>
        <a:lstStyle/>
        <a:p>
          <a:endParaRPr lang="en-US" sz="4000" b="1"/>
        </a:p>
      </dgm:t>
    </dgm:pt>
    <dgm:pt modelId="{717E7370-47D0-4F16-A533-30D255F5872D}" type="sibTrans" cxnId="{BA2C2629-8577-43C7-98A7-8093AE085125}">
      <dgm:prSet/>
      <dgm:spPr/>
      <dgm:t>
        <a:bodyPr/>
        <a:lstStyle/>
        <a:p>
          <a:endParaRPr lang="en-US" sz="4000" b="1"/>
        </a:p>
      </dgm:t>
    </dgm:pt>
    <dgm:pt modelId="{78216696-33A2-4505-B3C7-D5443D88218C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200" b="1" dirty="0"/>
            <a:t>1. Analyze requirements</a:t>
          </a:r>
        </a:p>
      </dgm:t>
    </dgm:pt>
    <dgm:pt modelId="{72B5BCDB-81B9-479F-8E31-C4BBF5DC3812}" type="parTrans" cxnId="{C5263A93-2751-44F4-A07F-7829367704AF}">
      <dgm:prSet/>
      <dgm:spPr/>
      <dgm:t>
        <a:bodyPr/>
        <a:lstStyle/>
        <a:p>
          <a:endParaRPr lang="en-US" sz="4000" b="1"/>
        </a:p>
      </dgm:t>
    </dgm:pt>
    <dgm:pt modelId="{E1932CFA-763B-4559-A61B-204438B8FC31}" type="sibTrans" cxnId="{C5263A93-2751-44F4-A07F-7829367704AF}">
      <dgm:prSet/>
      <dgm:spPr/>
      <dgm:t>
        <a:bodyPr/>
        <a:lstStyle/>
        <a:p>
          <a:endParaRPr lang="en-US" sz="4000" b="1"/>
        </a:p>
      </dgm:t>
    </dgm:pt>
    <dgm:pt modelId="{D4CF520B-6EF7-438A-B70E-C9605F1FD1F6}">
      <dgm:prSet phldrT="[Text]" custT="1"/>
      <dgm:spPr/>
      <dgm:t>
        <a:bodyPr/>
        <a:lstStyle/>
        <a:p>
          <a:r>
            <a:rPr lang="en-US" sz="1200" b="1" dirty="0"/>
            <a:t>6. All functionalities complete?</a:t>
          </a:r>
        </a:p>
      </dgm:t>
    </dgm:pt>
    <dgm:pt modelId="{93E90C71-E628-4781-ADF5-CE8F94E63E01}" type="parTrans" cxnId="{48F13194-BF0F-4718-B72F-B522D7396E19}">
      <dgm:prSet/>
      <dgm:spPr/>
      <dgm:t>
        <a:bodyPr/>
        <a:lstStyle/>
        <a:p>
          <a:endParaRPr lang="en-US" sz="4000" b="1"/>
        </a:p>
      </dgm:t>
    </dgm:pt>
    <dgm:pt modelId="{13C3F211-8412-47F7-B88D-3E6F42E4E1F5}" type="sibTrans" cxnId="{48F13194-BF0F-4718-B72F-B522D7396E19}">
      <dgm:prSet/>
      <dgm:spPr/>
      <dgm:t>
        <a:bodyPr/>
        <a:lstStyle/>
        <a:p>
          <a:endParaRPr lang="en-US" sz="4000" b="1"/>
        </a:p>
      </dgm:t>
    </dgm:pt>
    <dgm:pt modelId="{CE84B417-B5EF-475C-9974-D05AC5071E59}" type="pres">
      <dgm:prSet presAssocID="{400864E2-A970-4F95-AEF6-87835DF1BBC4}" presName="Name0" presStyleCnt="0">
        <dgm:presLayoutVars>
          <dgm:dir/>
          <dgm:resizeHandles val="exact"/>
        </dgm:presLayoutVars>
      </dgm:prSet>
      <dgm:spPr/>
    </dgm:pt>
    <dgm:pt modelId="{EF37F60B-C43C-4DC4-B2F9-04412EBDF20D}" type="pres">
      <dgm:prSet presAssocID="{400864E2-A970-4F95-AEF6-87835DF1BBC4}" presName="cycle" presStyleCnt="0"/>
      <dgm:spPr/>
    </dgm:pt>
    <dgm:pt modelId="{02837522-F3CB-4F50-BD30-90C36C72F522}" type="pres">
      <dgm:prSet presAssocID="{78216696-33A2-4505-B3C7-D5443D88218C}" presName="nodeFirstNode" presStyleLbl="node1" presStyleIdx="0" presStyleCnt="6">
        <dgm:presLayoutVars>
          <dgm:bulletEnabled val="1"/>
        </dgm:presLayoutVars>
      </dgm:prSet>
      <dgm:spPr/>
    </dgm:pt>
    <dgm:pt modelId="{9A14E6B2-3943-4D2F-B010-FD0DB39EE185}" type="pres">
      <dgm:prSet presAssocID="{E1932CFA-763B-4559-A61B-204438B8FC31}" presName="sibTransFirstNode" presStyleLbl="bgShp" presStyleIdx="0" presStyleCnt="1"/>
      <dgm:spPr/>
    </dgm:pt>
    <dgm:pt modelId="{21937171-0F24-445E-AFC1-E23BDCBA8502}" type="pres">
      <dgm:prSet presAssocID="{55301436-837E-4A66-870C-E0EABC6381FE}" presName="nodeFollowingNodes" presStyleLbl="node1" presStyleIdx="1" presStyleCnt="6">
        <dgm:presLayoutVars>
          <dgm:bulletEnabled val="1"/>
        </dgm:presLayoutVars>
      </dgm:prSet>
      <dgm:spPr/>
    </dgm:pt>
    <dgm:pt modelId="{392AC859-87F8-48FE-8040-BB06F6914E8F}" type="pres">
      <dgm:prSet presAssocID="{EAA8E466-2AD9-4136-8222-6DABD598EDF4}" presName="nodeFollowingNodes" presStyleLbl="node1" presStyleIdx="2" presStyleCnt="6">
        <dgm:presLayoutVars>
          <dgm:bulletEnabled val="1"/>
        </dgm:presLayoutVars>
      </dgm:prSet>
      <dgm:spPr/>
    </dgm:pt>
    <dgm:pt modelId="{6904B295-5100-4CBE-8B05-341E8044ED23}" type="pres">
      <dgm:prSet presAssocID="{045022C3-373A-4A18-A590-6285DB5ED53E}" presName="nodeFollowingNodes" presStyleLbl="node1" presStyleIdx="3" presStyleCnt="6">
        <dgm:presLayoutVars>
          <dgm:bulletEnabled val="1"/>
        </dgm:presLayoutVars>
      </dgm:prSet>
      <dgm:spPr/>
    </dgm:pt>
    <dgm:pt modelId="{87D81712-BB29-4AA1-B28A-61FC1D4388EB}" type="pres">
      <dgm:prSet presAssocID="{A194E3F7-C4A6-45E9-B4FE-3F9D9B97D654}" presName="nodeFollowingNodes" presStyleLbl="node1" presStyleIdx="4" presStyleCnt="6">
        <dgm:presLayoutVars>
          <dgm:bulletEnabled val="1"/>
        </dgm:presLayoutVars>
      </dgm:prSet>
      <dgm:spPr/>
    </dgm:pt>
    <dgm:pt modelId="{57D24DA3-2D71-44A7-8F3D-18C8F42F8E26}" type="pres">
      <dgm:prSet presAssocID="{D4CF520B-6EF7-438A-B70E-C9605F1FD1F6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FD374C05-7E59-4A25-881E-1B62ADED2AA9}" type="presOf" srcId="{EAA8E466-2AD9-4136-8222-6DABD598EDF4}" destId="{392AC859-87F8-48FE-8040-BB06F6914E8F}" srcOrd="0" destOrd="0" presId="urn:microsoft.com/office/officeart/2005/8/layout/cycle3"/>
    <dgm:cxn modelId="{228E0D19-CF17-4891-B257-577F575FA147}" type="presOf" srcId="{045022C3-373A-4A18-A590-6285DB5ED53E}" destId="{6904B295-5100-4CBE-8B05-341E8044ED23}" srcOrd="0" destOrd="0" presId="urn:microsoft.com/office/officeart/2005/8/layout/cycle3"/>
    <dgm:cxn modelId="{BA2C2629-8577-43C7-98A7-8093AE085125}" srcId="{400864E2-A970-4F95-AEF6-87835DF1BBC4}" destId="{A194E3F7-C4A6-45E9-B4FE-3F9D9B97D654}" srcOrd="4" destOrd="0" parTransId="{BC659130-ADBE-4CC8-9B71-3747AF99212B}" sibTransId="{717E7370-47D0-4F16-A533-30D255F5872D}"/>
    <dgm:cxn modelId="{089A115C-7FFC-44B3-83AD-D7DEE38448E3}" type="presOf" srcId="{400864E2-A970-4F95-AEF6-87835DF1BBC4}" destId="{CE84B417-B5EF-475C-9974-D05AC5071E59}" srcOrd="0" destOrd="0" presId="urn:microsoft.com/office/officeart/2005/8/layout/cycle3"/>
    <dgm:cxn modelId="{5391BD44-5043-46DE-9E95-6772FB0E90FD}" type="presOf" srcId="{E1932CFA-763B-4559-A61B-204438B8FC31}" destId="{9A14E6B2-3943-4D2F-B010-FD0DB39EE185}" srcOrd="0" destOrd="0" presId="urn:microsoft.com/office/officeart/2005/8/layout/cycle3"/>
    <dgm:cxn modelId="{C2145B53-DEAA-4E17-A63F-3A655F47150C}" type="presOf" srcId="{55301436-837E-4A66-870C-E0EABC6381FE}" destId="{21937171-0F24-445E-AFC1-E23BDCBA8502}" srcOrd="0" destOrd="0" presId="urn:microsoft.com/office/officeart/2005/8/layout/cycle3"/>
    <dgm:cxn modelId="{5590FE77-8E4A-45AA-885C-A482BBD04DF7}" srcId="{400864E2-A970-4F95-AEF6-87835DF1BBC4}" destId="{EAA8E466-2AD9-4136-8222-6DABD598EDF4}" srcOrd="2" destOrd="0" parTransId="{2C1C0222-B844-4CF7-B28A-086DC7F05671}" sibTransId="{7FD31AB5-F70B-4EFE-8EAA-3CDB6FD68276}"/>
    <dgm:cxn modelId="{D9CB0479-11A4-4B16-B322-7735347E9EB8}" srcId="{400864E2-A970-4F95-AEF6-87835DF1BBC4}" destId="{55301436-837E-4A66-870C-E0EABC6381FE}" srcOrd="1" destOrd="0" parTransId="{6F317115-F9E7-4C79-BA9F-C7D1489E558B}" sibTransId="{7640C3A9-E6BF-4818-8D03-B7235362EA77}"/>
    <dgm:cxn modelId="{FAE2457D-D3F8-4FFB-A028-18C468A19EA7}" type="presOf" srcId="{78216696-33A2-4505-B3C7-D5443D88218C}" destId="{02837522-F3CB-4F50-BD30-90C36C72F522}" srcOrd="0" destOrd="0" presId="urn:microsoft.com/office/officeart/2005/8/layout/cycle3"/>
    <dgm:cxn modelId="{C5263A93-2751-44F4-A07F-7829367704AF}" srcId="{400864E2-A970-4F95-AEF6-87835DF1BBC4}" destId="{78216696-33A2-4505-B3C7-D5443D88218C}" srcOrd="0" destOrd="0" parTransId="{72B5BCDB-81B9-479F-8E31-C4BBF5DC3812}" sibTransId="{E1932CFA-763B-4559-A61B-204438B8FC31}"/>
    <dgm:cxn modelId="{48F13194-BF0F-4718-B72F-B522D7396E19}" srcId="{400864E2-A970-4F95-AEF6-87835DF1BBC4}" destId="{D4CF520B-6EF7-438A-B70E-C9605F1FD1F6}" srcOrd="5" destOrd="0" parTransId="{93E90C71-E628-4781-ADF5-CE8F94E63E01}" sibTransId="{13C3F211-8412-47F7-B88D-3E6F42E4E1F5}"/>
    <dgm:cxn modelId="{E22A54B2-8944-4A48-944B-B4937F1CFFAE}" type="presOf" srcId="{A194E3F7-C4A6-45E9-B4FE-3F9D9B97D654}" destId="{87D81712-BB29-4AA1-B28A-61FC1D4388EB}" srcOrd="0" destOrd="0" presId="urn:microsoft.com/office/officeart/2005/8/layout/cycle3"/>
    <dgm:cxn modelId="{561D40B4-A42C-4243-9BCE-4876D279E134}" type="presOf" srcId="{D4CF520B-6EF7-438A-B70E-C9605F1FD1F6}" destId="{57D24DA3-2D71-44A7-8F3D-18C8F42F8E26}" srcOrd="0" destOrd="0" presId="urn:microsoft.com/office/officeart/2005/8/layout/cycle3"/>
    <dgm:cxn modelId="{E3722BC1-E6B3-4E7B-A1F0-8364E4C15498}" srcId="{400864E2-A970-4F95-AEF6-87835DF1BBC4}" destId="{045022C3-373A-4A18-A590-6285DB5ED53E}" srcOrd="3" destOrd="0" parTransId="{9C6C132F-2F26-42AA-913A-1968B4435F8C}" sibTransId="{C1CFBBDF-ED7A-40A5-9486-4B819157C059}"/>
    <dgm:cxn modelId="{CD6205BD-0481-476E-8001-BBFDA69D4108}" type="presParOf" srcId="{CE84B417-B5EF-475C-9974-D05AC5071E59}" destId="{EF37F60B-C43C-4DC4-B2F9-04412EBDF20D}" srcOrd="0" destOrd="0" presId="urn:microsoft.com/office/officeart/2005/8/layout/cycle3"/>
    <dgm:cxn modelId="{A535253D-694F-4C42-9C51-38EBAE28BDE0}" type="presParOf" srcId="{EF37F60B-C43C-4DC4-B2F9-04412EBDF20D}" destId="{02837522-F3CB-4F50-BD30-90C36C72F522}" srcOrd="0" destOrd="0" presId="urn:microsoft.com/office/officeart/2005/8/layout/cycle3"/>
    <dgm:cxn modelId="{34C58899-4E85-4217-B90E-1CE703CB2287}" type="presParOf" srcId="{EF37F60B-C43C-4DC4-B2F9-04412EBDF20D}" destId="{9A14E6B2-3943-4D2F-B010-FD0DB39EE185}" srcOrd="1" destOrd="0" presId="urn:microsoft.com/office/officeart/2005/8/layout/cycle3"/>
    <dgm:cxn modelId="{2A73D711-B0F5-4B34-A321-C089C0559C6D}" type="presParOf" srcId="{EF37F60B-C43C-4DC4-B2F9-04412EBDF20D}" destId="{21937171-0F24-445E-AFC1-E23BDCBA8502}" srcOrd="2" destOrd="0" presId="urn:microsoft.com/office/officeart/2005/8/layout/cycle3"/>
    <dgm:cxn modelId="{A38556E0-3202-4B74-89A9-BAC82388817C}" type="presParOf" srcId="{EF37F60B-C43C-4DC4-B2F9-04412EBDF20D}" destId="{392AC859-87F8-48FE-8040-BB06F6914E8F}" srcOrd="3" destOrd="0" presId="urn:microsoft.com/office/officeart/2005/8/layout/cycle3"/>
    <dgm:cxn modelId="{62B18757-7EC5-4081-9B43-D3792D4D3633}" type="presParOf" srcId="{EF37F60B-C43C-4DC4-B2F9-04412EBDF20D}" destId="{6904B295-5100-4CBE-8B05-341E8044ED23}" srcOrd="4" destOrd="0" presId="urn:microsoft.com/office/officeart/2005/8/layout/cycle3"/>
    <dgm:cxn modelId="{8DB75734-3E13-41E3-8977-660148949699}" type="presParOf" srcId="{EF37F60B-C43C-4DC4-B2F9-04412EBDF20D}" destId="{87D81712-BB29-4AA1-B28A-61FC1D4388EB}" srcOrd="5" destOrd="0" presId="urn:microsoft.com/office/officeart/2005/8/layout/cycle3"/>
    <dgm:cxn modelId="{9C50E499-3808-4A22-952F-8317C8015ABF}" type="presParOf" srcId="{EF37F60B-C43C-4DC4-B2F9-04412EBDF20D}" destId="{57D24DA3-2D71-44A7-8F3D-18C8F42F8E26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00864E2-A970-4F95-AEF6-87835DF1BBC4}" type="doc">
      <dgm:prSet loTypeId="urn:microsoft.com/office/officeart/2005/8/layout/cycle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5301436-837E-4A66-870C-E0EABC6381FE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200" b="1" dirty="0"/>
            <a:t>2. Prototype</a:t>
          </a:r>
        </a:p>
      </dgm:t>
    </dgm:pt>
    <dgm:pt modelId="{6F317115-F9E7-4C79-BA9F-C7D1489E558B}" type="parTrans" cxnId="{D9CB0479-11A4-4B16-B322-7735347E9EB8}">
      <dgm:prSet/>
      <dgm:spPr/>
      <dgm:t>
        <a:bodyPr/>
        <a:lstStyle/>
        <a:p>
          <a:endParaRPr lang="en-US" sz="4000" b="1"/>
        </a:p>
      </dgm:t>
    </dgm:pt>
    <dgm:pt modelId="{7640C3A9-E6BF-4818-8D03-B7235362EA77}" type="sibTrans" cxnId="{D9CB0479-11A4-4B16-B322-7735347E9EB8}">
      <dgm:prSet/>
      <dgm:spPr/>
      <dgm:t>
        <a:bodyPr/>
        <a:lstStyle/>
        <a:p>
          <a:endParaRPr lang="en-US" sz="4000" b="1"/>
        </a:p>
      </dgm:t>
    </dgm:pt>
    <dgm:pt modelId="{EAA8E466-2AD9-4136-8222-6DABD598EDF4}">
      <dgm:prSet phldrT="[Text]" custT="1"/>
      <dgm:spPr/>
      <dgm:t>
        <a:bodyPr/>
        <a:lstStyle/>
        <a:p>
          <a:r>
            <a:rPr lang="en-US" sz="1200" b="1" dirty="0"/>
            <a:t>3. Feedback and update</a:t>
          </a:r>
        </a:p>
      </dgm:t>
    </dgm:pt>
    <dgm:pt modelId="{2C1C0222-B844-4CF7-B28A-086DC7F05671}" type="parTrans" cxnId="{5590FE77-8E4A-45AA-885C-A482BBD04DF7}">
      <dgm:prSet/>
      <dgm:spPr/>
      <dgm:t>
        <a:bodyPr/>
        <a:lstStyle/>
        <a:p>
          <a:endParaRPr lang="en-US" sz="4000" b="1"/>
        </a:p>
      </dgm:t>
    </dgm:pt>
    <dgm:pt modelId="{7FD31AB5-F70B-4EFE-8EAA-3CDB6FD68276}" type="sibTrans" cxnId="{5590FE77-8E4A-45AA-885C-A482BBD04DF7}">
      <dgm:prSet/>
      <dgm:spPr/>
      <dgm:t>
        <a:bodyPr/>
        <a:lstStyle/>
        <a:p>
          <a:endParaRPr lang="en-US" sz="4000" b="1"/>
        </a:p>
      </dgm:t>
    </dgm:pt>
    <dgm:pt modelId="{045022C3-373A-4A18-A590-6285DB5ED53E}">
      <dgm:prSet phldrT="[Text]" custT="1"/>
      <dgm:spPr/>
      <dgm:t>
        <a:bodyPr/>
        <a:lstStyle/>
        <a:p>
          <a:r>
            <a:rPr lang="en-US" sz="1200" b="1" dirty="0"/>
            <a:t>4. Implementation</a:t>
          </a:r>
        </a:p>
      </dgm:t>
    </dgm:pt>
    <dgm:pt modelId="{9C6C132F-2F26-42AA-913A-1968B4435F8C}" type="parTrans" cxnId="{E3722BC1-E6B3-4E7B-A1F0-8364E4C15498}">
      <dgm:prSet/>
      <dgm:spPr/>
      <dgm:t>
        <a:bodyPr/>
        <a:lstStyle/>
        <a:p>
          <a:endParaRPr lang="en-US" sz="4000" b="1"/>
        </a:p>
      </dgm:t>
    </dgm:pt>
    <dgm:pt modelId="{C1CFBBDF-ED7A-40A5-9486-4B819157C059}" type="sibTrans" cxnId="{E3722BC1-E6B3-4E7B-A1F0-8364E4C15498}">
      <dgm:prSet/>
      <dgm:spPr/>
      <dgm:t>
        <a:bodyPr/>
        <a:lstStyle/>
        <a:p>
          <a:endParaRPr lang="en-US" sz="4000" b="1"/>
        </a:p>
      </dgm:t>
    </dgm:pt>
    <dgm:pt modelId="{A194E3F7-C4A6-45E9-B4FE-3F9D9B97D654}">
      <dgm:prSet phldrT="[Text]" custT="1"/>
      <dgm:spPr/>
      <dgm:t>
        <a:bodyPr/>
        <a:lstStyle/>
        <a:p>
          <a:r>
            <a:rPr lang="en-US" sz="1200" b="1" dirty="0"/>
            <a:t>5. Feedback and update</a:t>
          </a:r>
        </a:p>
      </dgm:t>
    </dgm:pt>
    <dgm:pt modelId="{BC659130-ADBE-4CC8-9B71-3747AF99212B}" type="parTrans" cxnId="{BA2C2629-8577-43C7-98A7-8093AE085125}">
      <dgm:prSet/>
      <dgm:spPr/>
      <dgm:t>
        <a:bodyPr/>
        <a:lstStyle/>
        <a:p>
          <a:endParaRPr lang="en-US" sz="4000" b="1"/>
        </a:p>
      </dgm:t>
    </dgm:pt>
    <dgm:pt modelId="{717E7370-47D0-4F16-A533-30D255F5872D}" type="sibTrans" cxnId="{BA2C2629-8577-43C7-98A7-8093AE085125}">
      <dgm:prSet/>
      <dgm:spPr/>
      <dgm:t>
        <a:bodyPr/>
        <a:lstStyle/>
        <a:p>
          <a:endParaRPr lang="en-US" sz="4000" b="1"/>
        </a:p>
      </dgm:t>
    </dgm:pt>
    <dgm:pt modelId="{78216696-33A2-4505-B3C7-D5443D88218C}">
      <dgm:prSet phldrT="[Text]" custT="1"/>
      <dgm:spPr/>
      <dgm:t>
        <a:bodyPr/>
        <a:lstStyle/>
        <a:p>
          <a:r>
            <a:rPr lang="en-US" sz="1200" b="1" dirty="0"/>
            <a:t>1. Analyze requirements</a:t>
          </a:r>
        </a:p>
      </dgm:t>
    </dgm:pt>
    <dgm:pt modelId="{72B5BCDB-81B9-479F-8E31-C4BBF5DC3812}" type="parTrans" cxnId="{C5263A93-2751-44F4-A07F-7829367704AF}">
      <dgm:prSet/>
      <dgm:spPr/>
      <dgm:t>
        <a:bodyPr/>
        <a:lstStyle/>
        <a:p>
          <a:endParaRPr lang="en-US" sz="4000" b="1"/>
        </a:p>
      </dgm:t>
    </dgm:pt>
    <dgm:pt modelId="{E1932CFA-763B-4559-A61B-204438B8FC31}" type="sibTrans" cxnId="{C5263A93-2751-44F4-A07F-7829367704AF}">
      <dgm:prSet/>
      <dgm:spPr/>
      <dgm:t>
        <a:bodyPr/>
        <a:lstStyle/>
        <a:p>
          <a:endParaRPr lang="en-US" sz="4000" b="1"/>
        </a:p>
      </dgm:t>
    </dgm:pt>
    <dgm:pt modelId="{D4CF520B-6EF7-438A-B70E-C9605F1FD1F6}">
      <dgm:prSet phldrT="[Text]" custT="1"/>
      <dgm:spPr/>
      <dgm:t>
        <a:bodyPr/>
        <a:lstStyle/>
        <a:p>
          <a:r>
            <a:rPr lang="en-US" sz="1200" b="1" dirty="0"/>
            <a:t>6. All functionalities complete?</a:t>
          </a:r>
        </a:p>
      </dgm:t>
    </dgm:pt>
    <dgm:pt modelId="{93E90C71-E628-4781-ADF5-CE8F94E63E01}" type="parTrans" cxnId="{48F13194-BF0F-4718-B72F-B522D7396E19}">
      <dgm:prSet/>
      <dgm:spPr/>
      <dgm:t>
        <a:bodyPr/>
        <a:lstStyle/>
        <a:p>
          <a:endParaRPr lang="en-US" sz="4000" b="1"/>
        </a:p>
      </dgm:t>
    </dgm:pt>
    <dgm:pt modelId="{13C3F211-8412-47F7-B88D-3E6F42E4E1F5}" type="sibTrans" cxnId="{48F13194-BF0F-4718-B72F-B522D7396E19}">
      <dgm:prSet/>
      <dgm:spPr/>
      <dgm:t>
        <a:bodyPr/>
        <a:lstStyle/>
        <a:p>
          <a:endParaRPr lang="en-US" sz="4000" b="1"/>
        </a:p>
      </dgm:t>
    </dgm:pt>
    <dgm:pt modelId="{CE84B417-B5EF-475C-9974-D05AC5071E59}" type="pres">
      <dgm:prSet presAssocID="{400864E2-A970-4F95-AEF6-87835DF1BBC4}" presName="Name0" presStyleCnt="0">
        <dgm:presLayoutVars>
          <dgm:dir/>
          <dgm:resizeHandles val="exact"/>
        </dgm:presLayoutVars>
      </dgm:prSet>
      <dgm:spPr/>
    </dgm:pt>
    <dgm:pt modelId="{EF37F60B-C43C-4DC4-B2F9-04412EBDF20D}" type="pres">
      <dgm:prSet presAssocID="{400864E2-A970-4F95-AEF6-87835DF1BBC4}" presName="cycle" presStyleCnt="0"/>
      <dgm:spPr/>
    </dgm:pt>
    <dgm:pt modelId="{02837522-F3CB-4F50-BD30-90C36C72F522}" type="pres">
      <dgm:prSet presAssocID="{78216696-33A2-4505-B3C7-D5443D88218C}" presName="nodeFirstNode" presStyleLbl="node1" presStyleIdx="0" presStyleCnt="6">
        <dgm:presLayoutVars>
          <dgm:bulletEnabled val="1"/>
        </dgm:presLayoutVars>
      </dgm:prSet>
      <dgm:spPr/>
    </dgm:pt>
    <dgm:pt modelId="{9A14E6B2-3943-4D2F-B010-FD0DB39EE185}" type="pres">
      <dgm:prSet presAssocID="{E1932CFA-763B-4559-A61B-204438B8FC31}" presName="sibTransFirstNode" presStyleLbl="bgShp" presStyleIdx="0" presStyleCnt="1"/>
      <dgm:spPr/>
    </dgm:pt>
    <dgm:pt modelId="{21937171-0F24-445E-AFC1-E23BDCBA8502}" type="pres">
      <dgm:prSet presAssocID="{55301436-837E-4A66-870C-E0EABC6381FE}" presName="nodeFollowingNodes" presStyleLbl="node1" presStyleIdx="1" presStyleCnt="6">
        <dgm:presLayoutVars>
          <dgm:bulletEnabled val="1"/>
        </dgm:presLayoutVars>
      </dgm:prSet>
      <dgm:spPr/>
    </dgm:pt>
    <dgm:pt modelId="{392AC859-87F8-48FE-8040-BB06F6914E8F}" type="pres">
      <dgm:prSet presAssocID="{EAA8E466-2AD9-4136-8222-6DABD598EDF4}" presName="nodeFollowingNodes" presStyleLbl="node1" presStyleIdx="2" presStyleCnt="6">
        <dgm:presLayoutVars>
          <dgm:bulletEnabled val="1"/>
        </dgm:presLayoutVars>
      </dgm:prSet>
      <dgm:spPr/>
    </dgm:pt>
    <dgm:pt modelId="{6904B295-5100-4CBE-8B05-341E8044ED23}" type="pres">
      <dgm:prSet presAssocID="{045022C3-373A-4A18-A590-6285DB5ED53E}" presName="nodeFollowingNodes" presStyleLbl="node1" presStyleIdx="3" presStyleCnt="6">
        <dgm:presLayoutVars>
          <dgm:bulletEnabled val="1"/>
        </dgm:presLayoutVars>
      </dgm:prSet>
      <dgm:spPr/>
    </dgm:pt>
    <dgm:pt modelId="{87D81712-BB29-4AA1-B28A-61FC1D4388EB}" type="pres">
      <dgm:prSet presAssocID="{A194E3F7-C4A6-45E9-B4FE-3F9D9B97D654}" presName="nodeFollowingNodes" presStyleLbl="node1" presStyleIdx="4" presStyleCnt="6">
        <dgm:presLayoutVars>
          <dgm:bulletEnabled val="1"/>
        </dgm:presLayoutVars>
      </dgm:prSet>
      <dgm:spPr/>
    </dgm:pt>
    <dgm:pt modelId="{57D24DA3-2D71-44A7-8F3D-18C8F42F8E26}" type="pres">
      <dgm:prSet presAssocID="{D4CF520B-6EF7-438A-B70E-C9605F1FD1F6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FD374C05-7E59-4A25-881E-1B62ADED2AA9}" type="presOf" srcId="{EAA8E466-2AD9-4136-8222-6DABD598EDF4}" destId="{392AC859-87F8-48FE-8040-BB06F6914E8F}" srcOrd="0" destOrd="0" presId="urn:microsoft.com/office/officeart/2005/8/layout/cycle3"/>
    <dgm:cxn modelId="{228E0D19-CF17-4891-B257-577F575FA147}" type="presOf" srcId="{045022C3-373A-4A18-A590-6285DB5ED53E}" destId="{6904B295-5100-4CBE-8B05-341E8044ED23}" srcOrd="0" destOrd="0" presId="urn:microsoft.com/office/officeart/2005/8/layout/cycle3"/>
    <dgm:cxn modelId="{BA2C2629-8577-43C7-98A7-8093AE085125}" srcId="{400864E2-A970-4F95-AEF6-87835DF1BBC4}" destId="{A194E3F7-C4A6-45E9-B4FE-3F9D9B97D654}" srcOrd="4" destOrd="0" parTransId="{BC659130-ADBE-4CC8-9B71-3747AF99212B}" sibTransId="{717E7370-47D0-4F16-A533-30D255F5872D}"/>
    <dgm:cxn modelId="{089A115C-7FFC-44B3-83AD-D7DEE38448E3}" type="presOf" srcId="{400864E2-A970-4F95-AEF6-87835DF1BBC4}" destId="{CE84B417-B5EF-475C-9974-D05AC5071E59}" srcOrd="0" destOrd="0" presId="urn:microsoft.com/office/officeart/2005/8/layout/cycle3"/>
    <dgm:cxn modelId="{5391BD44-5043-46DE-9E95-6772FB0E90FD}" type="presOf" srcId="{E1932CFA-763B-4559-A61B-204438B8FC31}" destId="{9A14E6B2-3943-4D2F-B010-FD0DB39EE185}" srcOrd="0" destOrd="0" presId="urn:microsoft.com/office/officeart/2005/8/layout/cycle3"/>
    <dgm:cxn modelId="{C2145B53-DEAA-4E17-A63F-3A655F47150C}" type="presOf" srcId="{55301436-837E-4A66-870C-E0EABC6381FE}" destId="{21937171-0F24-445E-AFC1-E23BDCBA8502}" srcOrd="0" destOrd="0" presId="urn:microsoft.com/office/officeart/2005/8/layout/cycle3"/>
    <dgm:cxn modelId="{5590FE77-8E4A-45AA-885C-A482BBD04DF7}" srcId="{400864E2-A970-4F95-AEF6-87835DF1BBC4}" destId="{EAA8E466-2AD9-4136-8222-6DABD598EDF4}" srcOrd="2" destOrd="0" parTransId="{2C1C0222-B844-4CF7-B28A-086DC7F05671}" sibTransId="{7FD31AB5-F70B-4EFE-8EAA-3CDB6FD68276}"/>
    <dgm:cxn modelId="{D9CB0479-11A4-4B16-B322-7735347E9EB8}" srcId="{400864E2-A970-4F95-AEF6-87835DF1BBC4}" destId="{55301436-837E-4A66-870C-E0EABC6381FE}" srcOrd="1" destOrd="0" parTransId="{6F317115-F9E7-4C79-BA9F-C7D1489E558B}" sibTransId="{7640C3A9-E6BF-4818-8D03-B7235362EA77}"/>
    <dgm:cxn modelId="{FAE2457D-D3F8-4FFB-A028-18C468A19EA7}" type="presOf" srcId="{78216696-33A2-4505-B3C7-D5443D88218C}" destId="{02837522-F3CB-4F50-BD30-90C36C72F522}" srcOrd="0" destOrd="0" presId="urn:microsoft.com/office/officeart/2005/8/layout/cycle3"/>
    <dgm:cxn modelId="{C5263A93-2751-44F4-A07F-7829367704AF}" srcId="{400864E2-A970-4F95-AEF6-87835DF1BBC4}" destId="{78216696-33A2-4505-B3C7-D5443D88218C}" srcOrd="0" destOrd="0" parTransId="{72B5BCDB-81B9-479F-8E31-C4BBF5DC3812}" sibTransId="{E1932CFA-763B-4559-A61B-204438B8FC31}"/>
    <dgm:cxn modelId="{48F13194-BF0F-4718-B72F-B522D7396E19}" srcId="{400864E2-A970-4F95-AEF6-87835DF1BBC4}" destId="{D4CF520B-6EF7-438A-B70E-C9605F1FD1F6}" srcOrd="5" destOrd="0" parTransId="{93E90C71-E628-4781-ADF5-CE8F94E63E01}" sibTransId="{13C3F211-8412-47F7-B88D-3E6F42E4E1F5}"/>
    <dgm:cxn modelId="{E22A54B2-8944-4A48-944B-B4937F1CFFAE}" type="presOf" srcId="{A194E3F7-C4A6-45E9-B4FE-3F9D9B97D654}" destId="{87D81712-BB29-4AA1-B28A-61FC1D4388EB}" srcOrd="0" destOrd="0" presId="urn:microsoft.com/office/officeart/2005/8/layout/cycle3"/>
    <dgm:cxn modelId="{561D40B4-A42C-4243-9BCE-4876D279E134}" type="presOf" srcId="{D4CF520B-6EF7-438A-B70E-C9605F1FD1F6}" destId="{57D24DA3-2D71-44A7-8F3D-18C8F42F8E26}" srcOrd="0" destOrd="0" presId="urn:microsoft.com/office/officeart/2005/8/layout/cycle3"/>
    <dgm:cxn modelId="{E3722BC1-E6B3-4E7B-A1F0-8364E4C15498}" srcId="{400864E2-A970-4F95-AEF6-87835DF1BBC4}" destId="{045022C3-373A-4A18-A590-6285DB5ED53E}" srcOrd="3" destOrd="0" parTransId="{9C6C132F-2F26-42AA-913A-1968B4435F8C}" sibTransId="{C1CFBBDF-ED7A-40A5-9486-4B819157C059}"/>
    <dgm:cxn modelId="{CD6205BD-0481-476E-8001-BBFDA69D4108}" type="presParOf" srcId="{CE84B417-B5EF-475C-9974-D05AC5071E59}" destId="{EF37F60B-C43C-4DC4-B2F9-04412EBDF20D}" srcOrd="0" destOrd="0" presId="urn:microsoft.com/office/officeart/2005/8/layout/cycle3"/>
    <dgm:cxn modelId="{A535253D-694F-4C42-9C51-38EBAE28BDE0}" type="presParOf" srcId="{EF37F60B-C43C-4DC4-B2F9-04412EBDF20D}" destId="{02837522-F3CB-4F50-BD30-90C36C72F522}" srcOrd="0" destOrd="0" presId="urn:microsoft.com/office/officeart/2005/8/layout/cycle3"/>
    <dgm:cxn modelId="{34C58899-4E85-4217-B90E-1CE703CB2287}" type="presParOf" srcId="{EF37F60B-C43C-4DC4-B2F9-04412EBDF20D}" destId="{9A14E6B2-3943-4D2F-B010-FD0DB39EE185}" srcOrd="1" destOrd="0" presId="urn:microsoft.com/office/officeart/2005/8/layout/cycle3"/>
    <dgm:cxn modelId="{2A73D711-B0F5-4B34-A321-C089C0559C6D}" type="presParOf" srcId="{EF37F60B-C43C-4DC4-B2F9-04412EBDF20D}" destId="{21937171-0F24-445E-AFC1-E23BDCBA8502}" srcOrd="2" destOrd="0" presId="urn:microsoft.com/office/officeart/2005/8/layout/cycle3"/>
    <dgm:cxn modelId="{A38556E0-3202-4B74-89A9-BAC82388817C}" type="presParOf" srcId="{EF37F60B-C43C-4DC4-B2F9-04412EBDF20D}" destId="{392AC859-87F8-48FE-8040-BB06F6914E8F}" srcOrd="3" destOrd="0" presId="urn:microsoft.com/office/officeart/2005/8/layout/cycle3"/>
    <dgm:cxn modelId="{62B18757-7EC5-4081-9B43-D3792D4D3633}" type="presParOf" srcId="{EF37F60B-C43C-4DC4-B2F9-04412EBDF20D}" destId="{6904B295-5100-4CBE-8B05-341E8044ED23}" srcOrd="4" destOrd="0" presId="urn:microsoft.com/office/officeart/2005/8/layout/cycle3"/>
    <dgm:cxn modelId="{8DB75734-3E13-41E3-8977-660148949699}" type="presParOf" srcId="{EF37F60B-C43C-4DC4-B2F9-04412EBDF20D}" destId="{87D81712-BB29-4AA1-B28A-61FC1D4388EB}" srcOrd="5" destOrd="0" presId="urn:microsoft.com/office/officeart/2005/8/layout/cycle3"/>
    <dgm:cxn modelId="{9C50E499-3808-4A22-952F-8317C8015ABF}" type="presParOf" srcId="{EF37F60B-C43C-4DC4-B2F9-04412EBDF20D}" destId="{57D24DA3-2D71-44A7-8F3D-18C8F42F8E26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00864E2-A970-4F95-AEF6-87835DF1BBC4}" type="doc">
      <dgm:prSet loTypeId="urn:microsoft.com/office/officeart/2005/8/layout/cycle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5301436-837E-4A66-870C-E0EABC6381FE}">
      <dgm:prSet phldrT="[Text]" custT="1"/>
      <dgm:spPr/>
      <dgm:t>
        <a:bodyPr/>
        <a:lstStyle/>
        <a:p>
          <a:r>
            <a:rPr lang="en-US" sz="1200" b="1" dirty="0"/>
            <a:t>2. Prototype</a:t>
          </a:r>
        </a:p>
      </dgm:t>
    </dgm:pt>
    <dgm:pt modelId="{6F317115-F9E7-4C79-BA9F-C7D1489E558B}" type="parTrans" cxnId="{D9CB0479-11A4-4B16-B322-7735347E9EB8}">
      <dgm:prSet/>
      <dgm:spPr/>
      <dgm:t>
        <a:bodyPr/>
        <a:lstStyle/>
        <a:p>
          <a:endParaRPr lang="en-US" sz="4000" b="1"/>
        </a:p>
      </dgm:t>
    </dgm:pt>
    <dgm:pt modelId="{7640C3A9-E6BF-4818-8D03-B7235362EA77}" type="sibTrans" cxnId="{D9CB0479-11A4-4B16-B322-7735347E9EB8}">
      <dgm:prSet/>
      <dgm:spPr/>
      <dgm:t>
        <a:bodyPr/>
        <a:lstStyle/>
        <a:p>
          <a:endParaRPr lang="en-US" sz="4000" b="1"/>
        </a:p>
      </dgm:t>
    </dgm:pt>
    <dgm:pt modelId="{EAA8E466-2AD9-4136-8222-6DABD598EDF4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200" b="1" dirty="0"/>
            <a:t>3. Feedback and update</a:t>
          </a:r>
        </a:p>
      </dgm:t>
    </dgm:pt>
    <dgm:pt modelId="{2C1C0222-B844-4CF7-B28A-086DC7F05671}" type="parTrans" cxnId="{5590FE77-8E4A-45AA-885C-A482BBD04DF7}">
      <dgm:prSet/>
      <dgm:spPr/>
      <dgm:t>
        <a:bodyPr/>
        <a:lstStyle/>
        <a:p>
          <a:endParaRPr lang="en-US" sz="4000" b="1"/>
        </a:p>
      </dgm:t>
    </dgm:pt>
    <dgm:pt modelId="{7FD31AB5-F70B-4EFE-8EAA-3CDB6FD68276}" type="sibTrans" cxnId="{5590FE77-8E4A-45AA-885C-A482BBD04DF7}">
      <dgm:prSet/>
      <dgm:spPr/>
      <dgm:t>
        <a:bodyPr/>
        <a:lstStyle/>
        <a:p>
          <a:endParaRPr lang="en-US" sz="4000" b="1"/>
        </a:p>
      </dgm:t>
    </dgm:pt>
    <dgm:pt modelId="{045022C3-373A-4A18-A590-6285DB5ED53E}">
      <dgm:prSet phldrT="[Text]" custT="1"/>
      <dgm:spPr/>
      <dgm:t>
        <a:bodyPr/>
        <a:lstStyle/>
        <a:p>
          <a:r>
            <a:rPr lang="en-US" sz="1200" b="1" dirty="0"/>
            <a:t>4. Implementation</a:t>
          </a:r>
        </a:p>
      </dgm:t>
    </dgm:pt>
    <dgm:pt modelId="{9C6C132F-2F26-42AA-913A-1968B4435F8C}" type="parTrans" cxnId="{E3722BC1-E6B3-4E7B-A1F0-8364E4C15498}">
      <dgm:prSet/>
      <dgm:spPr/>
      <dgm:t>
        <a:bodyPr/>
        <a:lstStyle/>
        <a:p>
          <a:endParaRPr lang="en-US" sz="4000" b="1"/>
        </a:p>
      </dgm:t>
    </dgm:pt>
    <dgm:pt modelId="{C1CFBBDF-ED7A-40A5-9486-4B819157C059}" type="sibTrans" cxnId="{E3722BC1-E6B3-4E7B-A1F0-8364E4C15498}">
      <dgm:prSet/>
      <dgm:spPr/>
      <dgm:t>
        <a:bodyPr/>
        <a:lstStyle/>
        <a:p>
          <a:endParaRPr lang="en-US" sz="4000" b="1"/>
        </a:p>
      </dgm:t>
    </dgm:pt>
    <dgm:pt modelId="{A194E3F7-C4A6-45E9-B4FE-3F9D9B97D654}">
      <dgm:prSet phldrT="[Text]" custT="1"/>
      <dgm:spPr/>
      <dgm:t>
        <a:bodyPr/>
        <a:lstStyle/>
        <a:p>
          <a:r>
            <a:rPr lang="en-US" sz="1200" b="1" dirty="0"/>
            <a:t>5. Feedback and update</a:t>
          </a:r>
        </a:p>
      </dgm:t>
    </dgm:pt>
    <dgm:pt modelId="{BC659130-ADBE-4CC8-9B71-3747AF99212B}" type="parTrans" cxnId="{BA2C2629-8577-43C7-98A7-8093AE085125}">
      <dgm:prSet/>
      <dgm:spPr/>
      <dgm:t>
        <a:bodyPr/>
        <a:lstStyle/>
        <a:p>
          <a:endParaRPr lang="en-US" sz="4000" b="1"/>
        </a:p>
      </dgm:t>
    </dgm:pt>
    <dgm:pt modelId="{717E7370-47D0-4F16-A533-30D255F5872D}" type="sibTrans" cxnId="{BA2C2629-8577-43C7-98A7-8093AE085125}">
      <dgm:prSet/>
      <dgm:spPr/>
      <dgm:t>
        <a:bodyPr/>
        <a:lstStyle/>
        <a:p>
          <a:endParaRPr lang="en-US" sz="4000" b="1"/>
        </a:p>
      </dgm:t>
    </dgm:pt>
    <dgm:pt modelId="{78216696-33A2-4505-B3C7-D5443D88218C}">
      <dgm:prSet phldrT="[Text]" custT="1"/>
      <dgm:spPr/>
      <dgm:t>
        <a:bodyPr/>
        <a:lstStyle/>
        <a:p>
          <a:r>
            <a:rPr lang="en-US" sz="1200" b="1" dirty="0"/>
            <a:t>1. Analyze requirements</a:t>
          </a:r>
        </a:p>
      </dgm:t>
    </dgm:pt>
    <dgm:pt modelId="{72B5BCDB-81B9-479F-8E31-C4BBF5DC3812}" type="parTrans" cxnId="{C5263A93-2751-44F4-A07F-7829367704AF}">
      <dgm:prSet/>
      <dgm:spPr/>
      <dgm:t>
        <a:bodyPr/>
        <a:lstStyle/>
        <a:p>
          <a:endParaRPr lang="en-US" sz="4000" b="1"/>
        </a:p>
      </dgm:t>
    </dgm:pt>
    <dgm:pt modelId="{E1932CFA-763B-4559-A61B-204438B8FC31}" type="sibTrans" cxnId="{C5263A93-2751-44F4-A07F-7829367704AF}">
      <dgm:prSet/>
      <dgm:spPr/>
      <dgm:t>
        <a:bodyPr/>
        <a:lstStyle/>
        <a:p>
          <a:endParaRPr lang="en-US" sz="4000" b="1"/>
        </a:p>
      </dgm:t>
    </dgm:pt>
    <dgm:pt modelId="{D4CF520B-6EF7-438A-B70E-C9605F1FD1F6}">
      <dgm:prSet phldrT="[Text]" custT="1"/>
      <dgm:spPr/>
      <dgm:t>
        <a:bodyPr/>
        <a:lstStyle/>
        <a:p>
          <a:r>
            <a:rPr lang="en-US" sz="1200" b="1" dirty="0"/>
            <a:t>6. All functionalities complete?</a:t>
          </a:r>
        </a:p>
      </dgm:t>
    </dgm:pt>
    <dgm:pt modelId="{93E90C71-E628-4781-ADF5-CE8F94E63E01}" type="parTrans" cxnId="{48F13194-BF0F-4718-B72F-B522D7396E19}">
      <dgm:prSet/>
      <dgm:spPr/>
      <dgm:t>
        <a:bodyPr/>
        <a:lstStyle/>
        <a:p>
          <a:endParaRPr lang="en-US" sz="4000" b="1"/>
        </a:p>
      </dgm:t>
    </dgm:pt>
    <dgm:pt modelId="{13C3F211-8412-47F7-B88D-3E6F42E4E1F5}" type="sibTrans" cxnId="{48F13194-BF0F-4718-B72F-B522D7396E19}">
      <dgm:prSet/>
      <dgm:spPr/>
      <dgm:t>
        <a:bodyPr/>
        <a:lstStyle/>
        <a:p>
          <a:endParaRPr lang="en-US" sz="4000" b="1"/>
        </a:p>
      </dgm:t>
    </dgm:pt>
    <dgm:pt modelId="{CE84B417-B5EF-475C-9974-D05AC5071E59}" type="pres">
      <dgm:prSet presAssocID="{400864E2-A970-4F95-AEF6-87835DF1BBC4}" presName="Name0" presStyleCnt="0">
        <dgm:presLayoutVars>
          <dgm:dir/>
          <dgm:resizeHandles val="exact"/>
        </dgm:presLayoutVars>
      </dgm:prSet>
      <dgm:spPr/>
    </dgm:pt>
    <dgm:pt modelId="{EF37F60B-C43C-4DC4-B2F9-04412EBDF20D}" type="pres">
      <dgm:prSet presAssocID="{400864E2-A970-4F95-AEF6-87835DF1BBC4}" presName="cycle" presStyleCnt="0"/>
      <dgm:spPr/>
    </dgm:pt>
    <dgm:pt modelId="{02837522-F3CB-4F50-BD30-90C36C72F522}" type="pres">
      <dgm:prSet presAssocID="{78216696-33A2-4505-B3C7-D5443D88218C}" presName="nodeFirstNode" presStyleLbl="node1" presStyleIdx="0" presStyleCnt="6">
        <dgm:presLayoutVars>
          <dgm:bulletEnabled val="1"/>
        </dgm:presLayoutVars>
      </dgm:prSet>
      <dgm:spPr/>
    </dgm:pt>
    <dgm:pt modelId="{9A14E6B2-3943-4D2F-B010-FD0DB39EE185}" type="pres">
      <dgm:prSet presAssocID="{E1932CFA-763B-4559-A61B-204438B8FC31}" presName="sibTransFirstNode" presStyleLbl="bgShp" presStyleIdx="0" presStyleCnt="1"/>
      <dgm:spPr/>
    </dgm:pt>
    <dgm:pt modelId="{21937171-0F24-445E-AFC1-E23BDCBA8502}" type="pres">
      <dgm:prSet presAssocID="{55301436-837E-4A66-870C-E0EABC6381FE}" presName="nodeFollowingNodes" presStyleLbl="node1" presStyleIdx="1" presStyleCnt="6">
        <dgm:presLayoutVars>
          <dgm:bulletEnabled val="1"/>
        </dgm:presLayoutVars>
      </dgm:prSet>
      <dgm:spPr/>
    </dgm:pt>
    <dgm:pt modelId="{392AC859-87F8-48FE-8040-BB06F6914E8F}" type="pres">
      <dgm:prSet presAssocID="{EAA8E466-2AD9-4136-8222-6DABD598EDF4}" presName="nodeFollowingNodes" presStyleLbl="node1" presStyleIdx="2" presStyleCnt="6">
        <dgm:presLayoutVars>
          <dgm:bulletEnabled val="1"/>
        </dgm:presLayoutVars>
      </dgm:prSet>
      <dgm:spPr/>
    </dgm:pt>
    <dgm:pt modelId="{6904B295-5100-4CBE-8B05-341E8044ED23}" type="pres">
      <dgm:prSet presAssocID="{045022C3-373A-4A18-A590-6285DB5ED53E}" presName="nodeFollowingNodes" presStyleLbl="node1" presStyleIdx="3" presStyleCnt="6">
        <dgm:presLayoutVars>
          <dgm:bulletEnabled val="1"/>
        </dgm:presLayoutVars>
      </dgm:prSet>
      <dgm:spPr/>
    </dgm:pt>
    <dgm:pt modelId="{87D81712-BB29-4AA1-B28A-61FC1D4388EB}" type="pres">
      <dgm:prSet presAssocID="{A194E3F7-C4A6-45E9-B4FE-3F9D9B97D654}" presName="nodeFollowingNodes" presStyleLbl="node1" presStyleIdx="4" presStyleCnt="6">
        <dgm:presLayoutVars>
          <dgm:bulletEnabled val="1"/>
        </dgm:presLayoutVars>
      </dgm:prSet>
      <dgm:spPr/>
    </dgm:pt>
    <dgm:pt modelId="{57D24DA3-2D71-44A7-8F3D-18C8F42F8E26}" type="pres">
      <dgm:prSet presAssocID="{D4CF520B-6EF7-438A-B70E-C9605F1FD1F6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FD374C05-7E59-4A25-881E-1B62ADED2AA9}" type="presOf" srcId="{EAA8E466-2AD9-4136-8222-6DABD598EDF4}" destId="{392AC859-87F8-48FE-8040-BB06F6914E8F}" srcOrd="0" destOrd="0" presId="urn:microsoft.com/office/officeart/2005/8/layout/cycle3"/>
    <dgm:cxn modelId="{228E0D19-CF17-4891-B257-577F575FA147}" type="presOf" srcId="{045022C3-373A-4A18-A590-6285DB5ED53E}" destId="{6904B295-5100-4CBE-8B05-341E8044ED23}" srcOrd="0" destOrd="0" presId="urn:microsoft.com/office/officeart/2005/8/layout/cycle3"/>
    <dgm:cxn modelId="{BA2C2629-8577-43C7-98A7-8093AE085125}" srcId="{400864E2-A970-4F95-AEF6-87835DF1BBC4}" destId="{A194E3F7-C4A6-45E9-B4FE-3F9D9B97D654}" srcOrd="4" destOrd="0" parTransId="{BC659130-ADBE-4CC8-9B71-3747AF99212B}" sibTransId="{717E7370-47D0-4F16-A533-30D255F5872D}"/>
    <dgm:cxn modelId="{089A115C-7FFC-44B3-83AD-D7DEE38448E3}" type="presOf" srcId="{400864E2-A970-4F95-AEF6-87835DF1BBC4}" destId="{CE84B417-B5EF-475C-9974-D05AC5071E59}" srcOrd="0" destOrd="0" presId="urn:microsoft.com/office/officeart/2005/8/layout/cycle3"/>
    <dgm:cxn modelId="{5391BD44-5043-46DE-9E95-6772FB0E90FD}" type="presOf" srcId="{E1932CFA-763B-4559-A61B-204438B8FC31}" destId="{9A14E6B2-3943-4D2F-B010-FD0DB39EE185}" srcOrd="0" destOrd="0" presId="urn:microsoft.com/office/officeart/2005/8/layout/cycle3"/>
    <dgm:cxn modelId="{C2145B53-DEAA-4E17-A63F-3A655F47150C}" type="presOf" srcId="{55301436-837E-4A66-870C-E0EABC6381FE}" destId="{21937171-0F24-445E-AFC1-E23BDCBA8502}" srcOrd="0" destOrd="0" presId="urn:microsoft.com/office/officeart/2005/8/layout/cycle3"/>
    <dgm:cxn modelId="{5590FE77-8E4A-45AA-885C-A482BBD04DF7}" srcId="{400864E2-A970-4F95-AEF6-87835DF1BBC4}" destId="{EAA8E466-2AD9-4136-8222-6DABD598EDF4}" srcOrd="2" destOrd="0" parTransId="{2C1C0222-B844-4CF7-B28A-086DC7F05671}" sibTransId="{7FD31AB5-F70B-4EFE-8EAA-3CDB6FD68276}"/>
    <dgm:cxn modelId="{D9CB0479-11A4-4B16-B322-7735347E9EB8}" srcId="{400864E2-A970-4F95-AEF6-87835DF1BBC4}" destId="{55301436-837E-4A66-870C-E0EABC6381FE}" srcOrd="1" destOrd="0" parTransId="{6F317115-F9E7-4C79-BA9F-C7D1489E558B}" sibTransId="{7640C3A9-E6BF-4818-8D03-B7235362EA77}"/>
    <dgm:cxn modelId="{FAE2457D-D3F8-4FFB-A028-18C468A19EA7}" type="presOf" srcId="{78216696-33A2-4505-B3C7-D5443D88218C}" destId="{02837522-F3CB-4F50-BD30-90C36C72F522}" srcOrd="0" destOrd="0" presId="urn:microsoft.com/office/officeart/2005/8/layout/cycle3"/>
    <dgm:cxn modelId="{C5263A93-2751-44F4-A07F-7829367704AF}" srcId="{400864E2-A970-4F95-AEF6-87835DF1BBC4}" destId="{78216696-33A2-4505-B3C7-D5443D88218C}" srcOrd="0" destOrd="0" parTransId="{72B5BCDB-81B9-479F-8E31-C4BBF5DC3812}" sibTransId="{E1932CFA-763B-4559-A61B-204438B8FC31}"/>
    <dgm:cxn modelId="{48F13194-BF0F-4718-B72F-B522D7396E19}" srcId="{400864E2-A970-4F95-AEF6-87835DF1BBC4}" destId="{D4CF520B-6EF7-438A-B70E-C9605F1FD1F6}" srcOrd="5" destOrd="0" parTransId="{93E90C71-E628-4781-ADF5-CE8F94E63E01}" sibTransId="{13C3F211-8412-47F7-B88D-3E6F42E4E1F5}"/>
    <dgm:cxn modelId="{E22A54B2-8944-4A48-944B-B4937F1CFFAE}" type="presOf" srcId="{A194E3F7-C4A6-45E9-B4FE-3F9D9B97D654}" destId="{87D81712-BB29-4AA1-B28A-61FC1D4388EB}" srcOrd="0" destOrd="0" presId="urn:microsoft.com/office/officeart/2005/8/layout/cycle3"/>
    <dgm:cxn modelId="{561D40B4-A42C-4243-9BCE-4876D279E134}" type="presOf" srcId="{D4CF520B-6EF7-438A-B70E-C9605F1FD1F6}" destId="{57D24DA3-2D71-44A7-8F3D-18C8F42F8E26}" srcOrd="0" destOrd="0" presId="urn:microsoft.com/office/officeart/2005/8/layout/cycle3"/>
    <dgm:cxn modelId="{E3722BC1-E6B3-4E7B-A1F0-8364E4C15498}" srcId="{400864E2-A970-4F95-AEF6-87835DF1BBC4}" destId="{045022C3-373A-4A18-A590-6285DB5ED53E}" srcOrd="3" destOrd="0" parTransId="{9C6C132F-2F26-42AA-913A-1968B4435F8C}" sibTransId="{C1CFBBDF-ED7A-40A5-9486-4B819157C059}"/>
    <dgm:cxn modelId="{CD6205BD-0481-476E-8001-BBFDA69D4108}" type="presParOf" srcId="{CE84B417-B5EF-475C-9974-D05AC5071E59}" destId="{EF37F60B-C43C-4DC4-B2F9-04412EBDF20D}" srcOrd="0" destOrd="0" presId="urn:microsoft.com/office/officeart/2005/8/layout/cycle3"/>
    <dgm:cxn modelId="{A535253D-694F-4C42-9C51-38EBAE28BDE0}" type="presParOf" srcId="{EF37F60B-C43C-4DC4-B2F9-04412EBDF20D}" destId="{02837522-F3CB-4F50-BD30-90C36C72F522}" srcOrd="0" destOrd="0" presId="urn:microsoft.com/office/officeart/2005/8/layout/cycle3"/>
    <dgm:cxn modelId="{34C58899-4E85-4217-B90E-1CE703CB2287}" type="presParOf" srcId="{EF37F60B-C43C-4DC4-B2F9-04412EBDF20D}" destId="{9A14E6B2-3943-4D2F-B010-FD0DB39EE185}" srcOrd="1" destOrd="0" presId="urn:microsoft.com/office/officeart/2005/8/layout/cycle3"/>
    <dgm:cxn modelId="{2A73D711-B0F5-4B34-A321-C089C0559C6D}" type="presParOf" srcId="{EF37F60B-C43C-4DC4-B2F9-04412EBDF20D}" destId="{21937171-0F24-445E-AFC1-E23BDCBA8502}" srcOrd="2" destOrd="0" presId="urn:microsoft.com/office/officeart/2005/8/layout/cycle3"/>
    <dgm:cxn modelId="{A38556E0-3202-4B74-89A9-BAC82388817C}" type="presParOf" srcId="{EF37F60B-C43C-4DC4-B2F9-04412EBDF20D}" destId="{392AC859-87F8-48FE-8040-BB06F6914E8F}" srcOrd="3" destOrd="0" presId="urn:microsoft.com/office/officeart/2005/8/layout/cycle3"/>
    <dgm:cxn modelId="{62B18757-7EC5-4081-9B43-D3792D4D3633}" type="presParOf" srcId="{EF37F60B-C43C-4DC4-B2F9-04412EBDF20D}" destId="{6904B295-5100-4CBE-8B05-341E8044ED23}" srcOrd="4" destOrd="0" presId="urn:microsoft.com/office/officeart/2005/8/layout/cycle3"/>
    <dgm:cxn modelId="{8DB75734-3E13-41E3-8977-660148949699}" type="presParOf" srcId="{EF37F60B-C43C-4DC4-B2F9-04412EBDF20D}" destId="{87D81712-BB29-4AA1-B28A-61FC1D4388EB}" srcOrd="5" destOrd="0" presId="urn:microsoft.com/office/officeart/2005/8/layout/cycle3"/>
    <dgm:cxn modelId="{9C50E499-3808-4A22-952F-8317C8015ABF}" type="presParOf" srcId="{EF37F60B-C43C-4DC4-B2F9-04412EBDF20D}" destId="{57D24DA3-2D71-44A7-8F3D-18C8F42F8E26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1B3962-A767-42AB-AF62-2C09AFBFA5DB}">
      <dsp:nvSpPr>
        <dsp:cNvPr id="0" name=""/>
        <dsp:cNvSpPr/>
      </dsp:nvSpPr>
      <dsp:spPr>
        <a:xfrm>
          <a:off x="5979" y="542830"/>
          <a:ext cx="2063142" cy="1421505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A9B330-E9BE-4A44-9884-0D86F883D5D0}">
      <dsp:nvSpPr>
        <dsp:cNvPr id="0" name=""/>
        <dsp:cNvSpPr/>
      </dsp:nvSpPr>
      <dsp:spPr>
        <a:xfrm>
          <a:off x="5979" y="1964335"/>
          <a:ext cx="2063142" cy="765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Command line</a:t>
          </a:r>
        </a:p>
      </dsp:txBody>
      <dsp:txXfrm>
        <a:off x="5979" y="1964335"/>
        <a:ext cx="2063142" cy="765425"/>
      </dsp:txXfrm>
    </dsp:sp>
    <dsp:sp modelId="{DD70C8C7-7D32-498F-A18E-04BF621E7BF5}">
      <dsp:nvSpPr>
        <dsp:cNvPr id="0" name=""/>
        <dsp:cNvSpPr/>
      </dsp:nvSpPr>
      <dsp:spPr>
        <a:xfrm>
          <a:off x="2275522" y="542830"/>
          <a:ext cx="2063142" cy="1421505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C83C23-55AC-44BC-8311-81B4B48BD957}">
      <dsp:nvSpPr>
        <dsp:cNvPr id="0" name=""/>
        <dsp:cNvSpPr/>
      </dsp:nvSpPr>
      <dsp:spPr>
        <a:xfrm>
          <a:off x="2275522" y="1964335"/>
          <a:ext cx="2063142" cy="765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Form based</a:t>
          </a:r>
        </a:p>
      </dsp:txBody>
      <dsp:txXfrm>
        <a:off x="2275522" y="1964335"/>
        <a:ext cx="2063142" cy="765425"/>
      </dsp:txXfrm>
    </dsp:sp>
    <dsp:sp modelId="{A8420F24-6682-44E0-971F-0C0B6287D891}">
      <dsp:nvSpPr>
        <dsp:cNvPr id="0" name=""/>
        <dsp:cNvSpPr/>
      </dsp:nvSpPr>
      <dsp:spPr>
        <a:xfrm>
          <a:off x="4545065" y="542830"/>
          <a:ext cx="2063142" cy="1421505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6CEC92-F306-408E-BA63-A3F7A890C8AA}">
      <dsp:nvSpPr>
        <dsp:cNvPr id="0" name=""/>
        <dsp:cNvSpPr/>
      </dsp:nvSpPr>
      <dsp:spPr>
        <a:xfrm>
          <a:off x="4545065" y="1964335"/>
          <a:ext cx="2063142" cy="765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Menu-driven</a:t>
          </a:r>
        </a:p>
      </dsp:txBody>
      <dsp:txXfrm>
        <a:off x="4545065" y="1964335"/>
        <a:ext cx="2063142" cy="765425"/>
      </dsp:txXfrm>
    </dsp:sp>
    <dsp:sp modelId="{E16F026D-D664-4BD2-BFCA-CEEB92BF0B5D}">
      <dsp:nvSpPr>
        <dsp:cNvPr id="0" name=""/>
        <dsp:cNvSpPr/>
      </dsp:nvSpPr>
      <dsp:spPr>
        <a:xfrm>
          <a:off x="6814609" y="542830"/>
          <a:ext cx="2063142" cy="1421505"/>
        </a:xfrm>
        <a:prstGeom prst="roundRect">
          <a:avLst/>
        </a:prstGeom>
        <a:blipFill rotWithShape="1">
          <a:blip xmlns:r="http://schemas.openxmlformats.org/officeDocument/2006/relationships" r:embed="rId4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CD1775-E6BA-4EF9-AD06-970D76D76082}">
      <dsp:nvSpPr>
        <dsp:cNvPr id="0" name=""/>
        <dsp:cNvSpPr/>
      </dsp:nvSpPr>
      <dsp:spPr>
        <a:xfrm>
          <a:off x="6814609" y="1964335"/>
          <a:ext cx="2063142" cy="765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Natural language interfaces</a:t>
          </a:r>
        </a:p>
      </dsp:txBody>
      <dsp:txXfrm>
        <a:off x="6814609" y="1964335"/>
        <a:ext cx="2063142" cy="765425"/>
      </dsp:txXfrm>
    </dsp:sp>
    <dsp:sp modelId="{8165F9A1-8D50-4855-A773-9C789348119E}">
      <dsp:nvSpPr>
        <dsp:cNvPr id="0" name=""/>
        <dsp:cNvSpPr/>
      </dsp:nvSpPr>
      <dsp:spPr>
        <a:xfrm>
          <a:off x="9084152" y="542830"/>
          <a:ext cx="2063142" cy="1421505"/>
        </a:xfrm>
        <a:prstGeom prst="roundRect">
          <a:avLst/>
        </a:prstGeom>
        <a:blipFill rotWithShape="1">
          <a:blip xmlns:r="http://schemas.openxmlformats.org/officeDocument/2006/relationships" r:embed="rId5"/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99D05-4061-4AC9-8F18-FD2597351855}">
      <dsp:nvSpPr>
        <dsp:cNvPr id="0" name=""/>
        <dsp:cNvSpPr/>
      </dsp:nvSpPr>
      <dsp:spPr>
        <a:xfrm>
          <a:off x="9084152" y="1964335"/>
          <a:ext cx="2063142" cy="765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Graphical User Interface (GUI)</a:t>
          </a:r>
        </a:p>
      </dsp:txBody>
      <dsp:txXfrm>
        <a:off x="9084152" y="1964335"/>
        <a:ext cx="2063142" cy="76542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14E6B2-3943-4D2F-B010-FD0DB39EE185}">
      <dsp:nvSpPr>
        <dsp:cNvPr id="0" name=""/>
        <dsp:cNvSpPr/>
      </dsp:nvSpPr>
      <dsp:spPr>
        <a:xfrm>
          <a:off x="1755268" y="-4580"/>
          <a:ext cx="4108250" cy="4108250"/>
        </a:xfrm>
        <a:prstGeom prst="circularArrow">
          <a:avLst>
            <a:gd name="adj1" fmla="val 5274"/>
            <a:gd name="adj2" fmla="val 312630"/>
            <a:gd name="adj3" fmla="val 14235947"/>
            <a:gd name="adj4" fmla="val 17122446"/>
            <a:gd name="adj5" fmla="val 5477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37522-F3CB-4F50-BD30-90C36C72F522}">
      <dsp:nvSpPr>
        <dsp:cNvPr id="0" name=""/>
        <dsp:cNvSpPr/>
      </dsp:nvSpPr>
      <dsp:spPr>
        <a:xfrm>
          <a:off x="3031890" y="532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1. Analyze requirements</a:t>
          </a:r>
        </a:p>
      </dsp:txBody>
      <dsp:txXfrm>
        <a:off x="3069845" y="38487"/>
        <a:ext cx="1479096" cy="701593"/>
      </dsp:txXfrm>
    </dsp:sp>
    <dsp:sp modelId="{21937171-0F24-445E-AFC1-E23BDCBA8502}">
      <dsp:nvSpPr>
        <dsp:cNvPr id="0" name=""/>
        <dsp:cNvSpPr/>
      </dsp:nvSpPr>
      <dsp:spPr>
        <a:xfrm>
          <a:off x="4475237" y="833849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2. Prototype</a:t>
          </a:r>
        </a:p>
      </dsp:txBody>
      <dsp:txXfrm>
        <a:off x="4513192" y="871804"/>
        <a:ext cx="1479096" cy="701593"/>
      </dsp:txXfrm>
    </dsp:sp>
    <dsp:sp modelId="{392AC859-87F8-48FE-8040-BB06F6914E8F}">
      <dsp:nvSpPr>
        <dsp:cNvPr id="0" name=""/>
        <dsp:cNvSpPr/>
      </dsp:nvSpPr>
      <dsp:spPr>
        <a:xfrm>
          <a:off x="4475237" y="2500482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3. Feedback and update</a:t>
          </a:r>
        </a:p>
      </dsp:txBody>
      <dsp:txXfrm>
        <a:off x="4513192" y="2538437"/>
        <a:ext cx="1479096" cy="701593"/>
      </dsp:txXfrm>
    </dsp:sp>
    <dsp:sp modelId="{6904B295-5100-4CBE-8B05-341E8044ED23}">
      <dsp:nvSpPr>
        <dsp:cNvPr id="0" name=""/>
        <dsp:cNvSpPr/>
      </dsp:nvSpPr>
      <dsp:spPr>
        <a:xfrm>
          <a:off x="3031890" y="3333798"/>
          <a:ext cx="1555006" cy="777503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4. Implementation</a:t>
          </a:r>
        </a:p>
      </dsp:txBody>
      <dsp:txXfrm>
        <a:off x="3069845" y="3371753"/>
        <a:ext cx="1479096" cy="701593"/>
      </dsp:txXfrm>
    </dsp:sp>
    <dsp:sp modelId="{87D81712-BB29-4AA1-B28A-61FC1D4388EB}">
      <dsp:nvSpPr>
        <dsp:cNvPr id="0" name=""/>
        <dsp:cNvSpPr/>
      </dsp:nvSpPr>
      <dsp:spPr>
        <a:xfrm>
          <a:off x="1588544" y="2500482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5. Feedback and update</a:t>
          </a:r>
        </a:p>
      </dsp:txBody>
      <dsp:txXfrm>
        <a:off x="1626499" y="2538437"/>
        <a:ext cx="1479096" cy="701593"/>
      </dsp:txXfrm>
    </dsp:sp>
    <dsp:sp modelId="{57D24DA3-2D71-44A7-8F3D-18C8F42F8E26}">
      <dsp:nvSpPr>
        <dsp:cNvPr id="0" name=""/>
        <dsp:cNvSpPr/>
      </dsp:nvSpPr>
      <dsp:spPr>
        <a:xfrm>
          <a:off x="1588544" y="833849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6. All functionalities complete?</a:t>
          </a:r>
        </a:p>
      </dsp:txBody>
      <dsp:txXfrm>
        <a:off x="1626499" y="871804"/>
        <a:ext cx="1479096" cy="70159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14E6B2-3943-4D2F-B010-FD0DB39EE185}">
      <dsp:nvSpPr>
        <dsp:cNvPr id="0" name=""/>
        <dsp:cNvSpPr/>
      </dsp:nvSpPr>
      <dsp:spPr>
        <a:xfrm>
          <a:off x="1755268" y="-4580"/>
          <a:ext cx="4108250" cy="4108250"/>
        </a:xfrm>
        <a:prstGeom prst="circularArrow">
          <a:avLst>
            <a:gd name="adj1" fmla="val 5274"/>
            <a:gd name="adj2" fmla="val 312630"/>
            <a:gd name="adj3" fmla="val 14235947"/>
            <a:gd name="adj4" fmla="val 17122446"/>
            <a:gd name="adj5" fmla="val 5477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37522-F3CB-4F50-BD30-90C36C72F522}">
      <dsp:nvSpPr>
        <dsp:cNvPr id="0" name=""/>
        <dsp:cNvSpPr/>
      </dsp:nvSpPr>
      <dsp:spPr>
        <a:xfrm>
          <a:off x="3031890" y="532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1. Analyze requirements</a:t>
          </a:r>
        </a:p>
      </dsp:txBody>
      <dsp:txXfrm>
        <a:off x="3069845" y="38487"/>
        <a:ext cx="1479096" cy="701593"/>
      </dsp:txXfrm>
    </dsp:sp>
    <dsp:sp modelId="{21937171-0F24-445E-AFC1-E23BDCBA8502}">
      <dsp:nvSpPr>
        <dsp:cNvPr id="0" name=""/>
        <dsp:cNvSpPr/>
      </dsp:nvSpPr>
      <dsp:spPr>
        <a:xfrm>
          <a:off x="4475237" y="833849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2. Prototype</a:t>
          </a:r>
        </a:p>
      </dsp:txBody>
      <dsp:txXfrm>
        <a:off x="4513192" y="871804"/>
        <a:ext cx="1479096" cy="701593"/>
      </dsp:txXfrm>
    </dsp:sp>
    <dsp:sp modelId="{392AC859-87F8-48FE-8040-BB06F6914E8F}">
      <dsp:nvSpPr>
        <dsp:cNvPr id="0" name=""/>
        <dsp:cNvSpPr/>
      </dsp:nvSpPr>
      <dsp:spPr>
        <a:xfrm>
          <a:off x="4475237" y="2500482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3. Feedback and update</a:t>
          </a:r>
        </a:p>
      </dsp:txBody>
      <dsp:txXfrm>
        <a:off x="4513192" y="2538437"/>
        <a:ext cx="1479096" cy="701593"/>
      </dsp:txXfrm>
    </dsp:sp>
    <dsp:sp modelId="{6904B295-5100-4CBE-8B05-341E8044ED23}">
      <dsp:nvSpPr>
        <dsp:cNvPr id="0" name=""/>
        <dsp:cNvSpPr/>
      </dsp:nvSpPr>
      <dsp:spPr>
        <a:xfrm>
          <a:off x="3031890" y="3333798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4. Implementation</a:t>
          </a:r>
        </a:p>
      </dsp:txBody>
      <dsp:txXfrm>
        <a:off x="3069845" y="3371753"/>
        <a:ext cx="1479096" cy="701593"/>
      </dsp:txXfrm>
    </dsp:sp>
    <dsp:sp modelId="{87D81712-BB29-4AA1-B28A-61FC1D4388EB}">
      <dsp:nvSpPr>
        <dsp:cNvPr id="0" name=""/>
        <dsp:cNvSpPr/>
      </dsp:nvSpPr>
      <dsp:spPr>
        <a:xfrm>
          <a:off x="1588544" y="2500482"/>
          <a:ext cx="1555006" cy="777503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5. Feedback and update</a:t>
          </a:r>
        </a:p>
      </dsp:txBody>
      <dsp:txXfrm>
        <a:off x="1626499" y="2538437"/>
        <a:ext cx="1479096" cy="701593"/>
      </dsp:txXfrm>
    </dsp:sp>
    <dsp:sp modelId="{57D24DA3-2D71-44A7-8F3D-18C8F42F8E26}">
      <dsp:nvSpPr>
        <dsp:cNvPr id="0" name=""/>
        <dsp:cNvSpPr/>
      </dsp:nvSpPr>
      <dsp:spPr>
        <a:xfrm>
          <a:off x="1588544" y="833849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6. All functionalities complete?</a:t>
          </a:r>
        </a:p>
      </dsp:txBody>
      <dsp:txXfrm>
        <a:off x="1626499" y="871804"/>
        <a:ext cx="1479096" cy="70159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14E6B2-3943-4D2F-B010-FD0DB39EE185}">
      <dsp:nvSpPr>
        <dsp:cNvPr id="0" name=""/>
        <dsp:cNvSpPr/>
      </dsp:nvSpPr>
      <dsp:spPr>
        <a:xfrm>
          <a:off x="1755268" y="-4580"/>
          <a:ext cx="4108250" cy="4108250"/>
        </a:xfrm>
        <a:prstGeom prst="circularArrow">
          <a:avLst>
            <a:gd name="adj1" fmla="val 5274"/>
            <a:gd name="adj2" fmla="val 312630"/>
            <a:gd name="adj3" fmla="val 14235947"/>
            <a:gd name="adj4" fmla="val 17122446"/>
            <a:gd name="adj5" fmla="val 5477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37522-F3CB-4F50-BD30-90C36C72F522}">
      <dsp:nvSpPr>
        <dsp:cNvPr id="0" name=""/>
        <dsp:cNvSpPr/>
      </dsp:nvSpPr>
      <dsp:spPr>
        <a:xfrm>
          <a:off x="3031890" y="532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1. Analyze requirements</a:t>
          </a:r>
        </a:p>
      </dsp:txBody>
      <dsp:txXfrm>
        <a:off x="3069845" y="38487"/>
        <a:ext cx="1479096" cy="701593"/>
      </dsp:txXfrm>
    </dsp:sp>
    <dsp:sp modelId="{21937171-0F24-445E-AFC1-E23BDCBA8502}">
      <dsp:nvSpPr>
        <dsp:cNvPr id="0" name=""/>
        <dsp:cNvSpPr/>
      </dsp:nvSpPr>
      <dsp:spPr>
        <a:xfrm>
          <a:off x="4475237" y="833849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2. Prototype</a:t>
          </a:r>
        </a:p>
      </dsp:txBody>
      <dsp:txXfrm>
        <a:off x="4513192" y="871804"/>
        <a:ext cx="1479096" cy="701593"/>
      </dsp:txXfrm>
    </dsp:sp>
    <dsp:sp modelId="{392AC859-87F8-48FE-8040-BB06F6914E8F}">
      <dsp:nvSpPr>
        <dsp:cNvPr id="0" name=""/>
        <dsp:cNvSpPr/>
      </dsp:nvSpPr>
      <dsp:spPr>
        <a:xfrm>
          <a:off x="4475237" y="2500482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3. Feedback and update</a:t>
          </a:r>
        </a:p>
      </dsp:txBody>
      <dsp:txXfrm>
        <a:off x="4513192" y="2538437"/>
        <a:ext cx="1479096" cy="701593"/>
      </dsp:txXfrm>
    </dsp:sp>
    <dsp:sp modelId="{6904B295-5100-4CBE-8B05-341E8044ED23}">
      <dsp:nvSpPr>
        <dsp:cNvPr id="0" name=""/>
        <dsp:cNvSpPr/>
      </dsp:nvSpPr>
      <dsp:spPr>
        <a:xfrm>
          <a:off x="3031890" y="3333798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4. Implementation</a:t>
          </a:r>
        </a:p>
      </dsp:txBody>
      <dsp:txXfrm>
        <a:off x="3069845" y="3371753"/>
        <a:ext cx="1479096" cy="701593"/>
      </dsp:txXfrm>
    </dsp:sp>
    <dsp:sp modelId="{87D81712-BB29-4AA1-B28A-61FC1D4388EB}">
      <dsp:nvSpPr>
        <dsp:cNvPr id="0" name=""/>
        <dsp:cNvSpPr/>
      </dsp:nvSpPr>
      <dsp:spPr>
        <a:xfrm>
          <a:off x="1588544" y="2500482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5. Feedback and update</a:t>
          </a:r>
        </a:p>
      </dsp:txBody>
      <dsp:txXfrm>
        <a:off x="1626499" y="2538437"/>
        <a:ext cx="1479096" cy="701593"/>
      </dsp:txXfrm>
    </dsp:sp>
    <dsp:sp modelId="{57D24DA3-2D71-44A7-8F3D-18C8F42F8E26}">
      <dsp:nvSpPr>
        <dsp:cNvPr id="0" name=""/>
        <dsp:cNvSpPr/>
      </dsp:nvSpPr>
      <dsp:spPr>
        <a:xfrm>
          <a:off x="1588544" y="833849"/>
          <a:ext cx="1555006" cy="777503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6. All functionalities complete?</a:t>
          </a:r>
        </a:p>
      </dsp:txBody>
      <dsp:txXfrm>
        <a:off x="1626499" y="871804"/>
        <a:ext cx="1479096" cy="7015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4E8E0-7BBE-4227-A0E5-BA6B46B9DFA5}">
      <dsp:nvSpPr>
        <dsp:cNvPr id="0" name=""/>
        <dsp:cNvSpPr/>
      </dsp:nvSpPr>
      <dsp:spPr>
        <a:xfrm>
          <a:off x="93072" y="1070"/>
          <a:ext cx="2099511" cy="1446563"/>
        </a:xfrm>
        <a:prstGeom prst="round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699596B-30EA-42FA-BEE2-1E1B45BADCA2}">
      <dsp:nvSpPr>
        <dsp:cNvPr id="0" name=""/>
        <dsp:cNvSpPr/>
      </dsp:nvSpPr>
      <dsp:spPr>
        <a:xfrm>
          <a:off x="93072" y="1447633"/>
          <a:ext cx="2099511" cy="778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2000:WWW-NIMBUS</a:t>
          </a:r>
        </a:p>
      </dsp:txBody>
      <dsp:txXfrm>
        <a:off x="93072" y="1447633"/>
        <a:ext cx="2099511" cy="7789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0D7DC0-E7F1-41EF-91F0-77FF117531CB}">
      <dsp:nvSpPr>
        <dsp:cNvPr id="0" name=""/>
        <dsp:cNvSpPr/>
      </dsp:nvSpPr>
      <dsp:spPr>
        <a:xfrm>
          <a:off x="970701" y="0"/>
          <a:ext cx="2099918" cy="1446844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8FC913-70E2-460E-B9BB-1BE777CE385A}">
      <dsp:nvSpPr>
        <dsp:cNvPr id="0" name=""/>
        <dsp:cNvSpPr/>
      </dsp:nvSpPr>
      <dsp:spPr>
        <a:xfrm>
          <a:off x="1094815" y="1447698"/>
          <a:ext cx="2099897" cy="779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2006: IND-NIMBUS</a:t>
          </a:r>
        </a:p>
      </dsp:txBody>
      <dsp:txXfrm>
        <a:off x="1094815" y="1447698"/>
        <a:ext cx="2099897" cy="7790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C06F41-5E1A-42AD-A4D9-DED3BF9A0652}">
      <dsp:nvSpPr>
        <dsp:cNvPr id="0" name=""/>
        <dsp:cNvSpPr/>
      </dsp:nvSpPr>
      <dsp:spPr>
        <a:xfrm>
          <a:off x="567310" y="1224"/>
          <a:ext cx="2099219" cy="1446361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2DCFFF-39E0-4CEB-85D6-66F241719DD9}">
      <dsp:nvSpPr>
        <dsp:cNvPr id="0" name=""/>
        <dsp:cNvSpPr/>
      </dsp:nvSpPr>
      <dsp:spPr>
        <a:xfrm>
          <a:off x="567310" y="1447586"/>
          <a:ext cx="2099219" cy="7788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2019: NAUTILUS Navigator</a:t>
          </a:r>
        </a:p>
      </dsp:txBody>
      <dsp:txXfrm>
        <a:off x="567310" y="1447586"/>
        <a:ext cx="2099219" cy="7788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92DD67-AB5D-48BC-8505-AE85F9520BB6}">
      <dsp:nvSpPr>
        <dsp:cNvPr id="0" name=""/>
        <dsp:cNvSpPr/>
      </dsp:nvSpPr>
      <dsp:spPr>
        <a:xfrm>
          <a:off x="370615" y="1785"/>
          <a:ext cx="2098160" cy="1445632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18A599-7011-428C-A6DB-89978A6D2925}">
      <dsp:nvSpPr>
        <dsp:cNvPr id="0" name=""/>
        <dsp:cNvSpPr/>
      </dsp:nvSpPr>
      <dsp:spPr>
        <a:xfrm>
          <a:off x="678" y="1447418"/>
          <a:ext cx="2838034" cy="778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2019: Nonconvex </a:t>
          </a:r>
          <a:r>
            <a:rPr lang="fi-FI" sz="2200" b="1" i="0" kern="1200"/>
            <a:t>Pareto Navigator</a:t>
          </a:r>
          <a:endParaRPr lang="en-US" sz="2200" b="1" kern="1200" dirty="0"/>
        </a:p>
      </dsp:txBody>
      <dsp:txXfrm>
        <a:off x="678" y="1447418"/>
        <a:ext cx="2838034" cy="77841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14E6B2-3943-4D2F-B010-FD0DB39EE185}">
      <dsp:nvSpPr>
        <dsp:cNvPr id="0" name=""/>
        <dsp:cNvSpPr/>
      </dsp:nvSpPr>
      <dsp:spPr>
        <a:xfrm>
          <a:off x="1755268" y="-4580"/>
          <a:ext cx="4108250" cy="4108250"/>
        </a:xfrm>
        <a:prstGeom prst="circularArrow">
          <a:avLst>
            <a:gd name="adj1" fmla="val 5274"/>
            <a:gd name="adj2" fmla="val 312630"/>
            <a:gd name="adj3" fmla="val 14235947"/>
            <a:gd name="adj4" fmla="val 17122446"/>
            <a:gd name="adj5" fmla="val 5477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37522-F3CB-4F50-BD30-90C36C72F522}">
      <dsp:nvSpPr>
        <dsp:cNvPr id="0" name=""/>
        <dsp:cNvSpPr/>
      </dsp:nvSpPr>
      <dsp:spPr>
        <a:xfrm>
          <a:off x="3031890" y="532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1. Analyze requirements</a:t>
          </a:r>
        </a:p>
      </dsp:txBody>
      <dsp:txXfrm>
        <a:off x="3069845" y="38487"/>
        <a:ext cx="1479096" cy="701593"/>
      </dsp:txXfrm>
    </dsp:sp>
    <dsp:sp modelId="{21937171-0F24-445E-AFC1-E23BDCBA8502}">
      <dsp:nvSpPr>
        <dsp:cNvPr id="0" name=""/>
        <dsp:cNvSpPr/>
      </dsp:nvSpPr>
      <dsp:spPr>
        <a:xfrm>
          <a:off x="4475237" y="833849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2. Prototype</a:t>
          </a:r>
        </a:p>
      </dsp:txBody>
      <dsp:txXfrm>
        <a:off x="4513192" y="871804"/>
        <a:ext cx="1479096" cy="701593"/>
      </dsp:txXfrm>
    </dsp:sp>
    <dsp:sp modelId="{392AC859-87F8-48FE-8040-BB06F6914E8F}">
      <dsp:nvSpPr>
        <dsp:cNvPr id="0" name=""/>
        <dsp:cNvSpPr/>
      </dsp:nvSpPr>
      <dsp:spPr>
        <a:xfrm>
          <a:off x="4475237" y="2500482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3. Feedback and update</a:t>
          </a:r>
        </a:p>
      </dsp:txBody>
      <dsp:txXfrm>
        <a:off x="4513192" y="2538437"/>
        <a:ext cx="1479096" cy="701593"/>
      </dsp:txXfrm>
    </dsp:sp>
    <dsp:sp modelId="{6904B295-5100-4CBE-8B05-341E8044ED23}">
      <dsp:nvSpPr>
        <dsp:cNvPr id="0" name=""/>
        <dsp:cNvSpPr/>
      </dsp:nvSpPr>
      <dsp:spPr>
        <a:xfrm>
          <a:off x="3031890" y="3333798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4. Implementation</a:t>
          </a:r>
        </a:p>
      </dsp:txBody>
      <dsp:txXfrm>
        <a:off x="3069845" y="3371753"/>
        <a:ext cx="1479096" cy="701593"/>
      </dsp:txXfrm>
    </dsp:sp>
    <dsp:sp modelId="{87D81712-BB29-4AA1-B28A-61FC1D4388EB}">
      <dsp:nvSpPr>
        <dsp:cNvPr id="0" name=""/>
        <dsp:cNvSpPr/>
      </dsp:nvSpPr>
      <dsp:spPr>
        <a:xfrm>
          <a:off x="1588544" y="2500482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5. Feedback and update</a:t>
          </a:r>
        </a:p>
      </dsp:txBody>
      <dsp:txXfrm>
        <a:off x="1626499" y="2538437"/>
        <a:ext cx="1479096" cy="701593"/>
      </dsp:txXfrm>
    </dsp:sp>
    <dsp:sp modelId="{57D24DA3-2D71-44A7-8F3D-18C8F42F8E26}">
      <dsp:nvSpPr>
        <dsp:cNvPr id="0" name=""/>
        <dsp:cNvSpPr/>
      </dsp:nvSpPr>
      <dsp:spPr>
        <a:xfrm>
          <a:off x="1588544" y="833849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6. All functionalities complete?</a:t>
          </a:r>
        </a:p>
      </dsp:txBody>
      <dsp:txXfrm>
        <a:off x="1626499" y="871804"/>
        <a:ext cx="1479096" cy="7015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14E6B2-3943-4D2F-B010-FD0DB39EE185}">
      <dsp:nvSpPr>
        <dsp:cNvPr id="0" name=""/>
        <dsp:cNvSpPr/>
      </dsp:nvSpPr>
      <dsp:spPr>
        <a:xfrm>
          <a:off x="1755268" y="-4580"/>
          <a:ext cx="4108250" cy="4108250"/>
        </a:xfrm>
        <a:prstGeom prst="circularArrow">
          <a:avLst>
            <a:gd name="adj1" fmla="val 5274"/>
            <a:gd name="adj2" fmla="val 312630"/>
            <a:gd name="adj3" fmla="val 14235947"/>
            <a:gd name="adj4" fmla="val 17122446"/>
            <a:gd name="adj5" fmla="val 5477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37522-F3CB-4F50-BD30-90C36C72F522}">
      <dsp:nvSpPr>
        <dsp:cNvPr id="0" name=""/>
        <dsp:cNvSpPr/>
      </dsp:nvSpPr>
      <dsp:spPr>
        <a:xfrm>
          <a:off x="3031890" y="532"/>
          <a:ext cx="1555006" cy="777503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1. Analyze requirements</a:t>
          </a:r>
        </a:p>
      </dsp:txBody>
      <dsp:txXfrm>
        <a:off x="3069845" y="38487"/>
        <a:ext cx="1479096" cy="701593"/>
      </dsp:txXfrm>
    </dsp:sp>
    <dsp:sp modelId="{21937171-0F24-445E-AFC1-E23BDCBA8502}">
      <dsp:nvSpPr>
        <dsp:cNvPr id="0" name=""/>
        <dsp:cNvSpPr/>
      </dsp:nvSpPr>
      <dsp:spPr>
        <a:xfrm>
          <a:off x="4475237" y="833849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2. Prototype</a:t>
          </a:r>
        </a:p>
      </dsp:txBody>
      <dsp:txXfrm>
        <a:off x="4513192" y="871804"/>
        <a:ext cx="1479096" cy="701593"/>
      </dsp:txXfrm>
    </dsp:sp>
    <dsp:sp modelId="{392AC859-87F8-48FE-8040-BB06F6914E8F}">
      <dsp:nvSpPr>
        <dsp:cNvPr id="0" name=""/>
        <dsp:cNvSpPr/>
      </dsp:nvSpPr>
      <dsp:spPr>
        <a:xfrm>
          <a:off x="4475237" y="2500482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3. Feedback and update</a:t>
          </a:r>
        </a:p>
      </dsp:txBody>
      <dsp:txXfrm>
        <a:off x="4513192" y="2538437"/>
        <a:ext cx="1479096" cy="701593"/>
      </dsp:txXfrm>
    </dsp:sp>
    <dsp:sp modelId="{6904B295-5100-4CBE-8B05-341E8044ED23}">
      <dsp:nvSpPr>
        <dsp:cNvPr id="0" name=""/>
        <dsp:cNvSpPr/>
      </dsp:nvSpPr>
      <dsp:spPr>
        <a:xfrm>
          <a:off x="3031890" y="3333798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4. Implementation</a:t>
          </a:r>
        </a:p>
      </dsp:txBody>
      <dsp:txXfrm>
        <a:off x="3069845" y="3371753"/>
        <a:ext cx="1479096" cy="701593"/>
      </dsp:txXfrm>
    </dsp:sp>
    <dsp:sp modelId="{87D81712-BB29-4AA1-B28A-61FC1D4388EB}">
      <dsp:nvSpPr>
        <dsp:cNvPr id="0" name=""/>
        <dsp:cNvSpPr/>
      </dsp:nvSpPr>
      <dsp:spPr>
        <a:xfrm>
          <a:off x="1588544" y="2500482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5. Feedback and update</a:t>
          </a:r>
        </a:p>
      </dsp:txBody>
      <dsp:txXfrm>
        <a:off x="1626499" y="2538437"/>
        <a:ext cx="1479096" cy="701593"/>
      </dsp:txXfrm>
    </dsp:sp>
    <dsp:sp modelId="{57D24DA3-2D71-44A7-8F3D-18C8F42F8E26}">
      <dsp:nvSpPr>
        <dsp:cNvPr id="0" name=""/>
        <dsp:cNvSpPr/>
      </dsp:nvSpPr>
      <dsp:spPr>
        <a:xfrm>
          <a:off x="1588544" y="833849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6. All functionalities complete?</a:t>
          </a:r>
        </a:p>
      </dsp:txBody>
      <dsp:txXfrm>
        <a:off x="1626499" y="871804"/>
        <a:ext cx="1479096" cy="70159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14E6B2-3943-4D2F-B010-FD0DB39EE185}">
      <dsp:nvSpPr>
        <dsp:cNvPr id="0" name=""/>
        <dsp:cNvSpPr/>
      </dsp:nvSpPr>
      <dsp:spPr>
        <a:xfrm>
          <a:off x="1755268" y="-4580"/>
          <a:ext cx="4108250" cy="4108250"/>
        </a:xfrm>
        <a:prstGeom prst="circularArrow">
          <a:avLst>
            <a:gd name="adj1" fmla="val 5274"/>
            <a:gd name="adj2" fmla="val 312630"/>
            <a:gd name="adj3" fmla="val 14235947"/>
            <a:gd name="adj4" fmla="val 17122446"/>
            <a:gd name="adj5" fmla="val 5477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37522-F3CB-4F50-BD30-90C36C72F522}">
      <dsp:nvSpPr>
        <dsp:cNvPr id="0" name=""/>
        <dsp:cNvSpPr/>
      </dsp:nvSpPr>
      <dsp:spPr>
        <a:xfrm>
          <a:off x="3031890" y="532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1. Analyze requirements</a:t>
          </a:r>
        </a:p>
      </dsp:txBody>
      <dsp:txXfrm>
        <a:off x="3069845" y="38487"/>
        <a:ext cx="1479096" cy="701593"/>
      </dsp:txXfrm>
    </dsp:sp>
    <dsp:sp modelId="{21937171-0F24-445E-AFC1-E23BDCBA8502}">
      <dsp:nvSpPr>
        <dsp:cNvPr id="0" name=""/>
        <dsp:cNvSpPr/>
      </dsp:nvSpPr>
      <dsp:spPr>
        <a:xfrm>
          <a:off x="4475237" y="833849"/>
          <a:ext cx="1555006" cy="777503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2. Prototype</a:t>
          </a:r>
        </a:p>
      </dsp:txBody>
      <dsp:txXfrm>
        <a:off x="4513192" y="871804"/>
        <a:ext cx="1479096" cy="701593"/>
      </dsp:txXfrm>
    </dsp:sp>
    <dsp:sp modelId="{392AC859-87F8-48FE-8040-BB06F6914E8F}">
      <dsp:nvSpPr>
        <dsp:cNvPr id="0" name=""/>
        <dsp:cNvSpPr/>
      </dsp:nvSpPr>
      <dsp:spPr>
        <a:xfrm>
          <a:off x="4475237" y="2500482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3. Feedback and update</a:t>
          </a:r>
        </a:p>
      </dsp:txBody>
      <dsp:txXfrm>
        <a:off x="4513192" y="2538437"/>
        <a:ext cx="1479096" cy="701593"/>
      </dsp:txXfrm>
    </dsp:sp>
    <dsp:sp modelId="{6904B295-5100-4CBE-8B05-341E8044ED23}">
      <dsp:nvSpPr>
        <dsp:cNvPr id="0" name=""/>
        <dsp:cNvSpPr/>
      </dsp:nvSpPr>
      <dsp:spPr>
        <a:xfrm>
          <a:off x="3031890" y="3333798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4. Implementation</a:t>
          </a:r>
        </a:p>
      </dsp:txBody>
      <dsp:txXfrm>
        <a:off x="3069845" y="3371753"/>
        <a:ext cx="1479096" cy="701593"/>
      </dsp:txXfrm>
    </dsp:sp>
    <dsp:sp modelId="{87D81712-BB29-4AA1-B28A-61FC1D4388EB}">
      <dsp:nvSpPr>
        <dsp:cNvPr id="0" name=""/>
        <dsp:cNvSpPr/>
      </dsp:nvSpPr>
      <dsp:spPr>
        <a:xfrm>
          <a:off x="1588544" y="2500482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5. Feedback and update</a:t>
          </a:r>
        </a:p>
      </dsp:txBody>
      <dsp:txXfrm>
        <a:off x="1626499" y="2538437"/>
        <a:ext cx="1479096" cy="701593"/>
      </dsp:txXfrm>
    </dsp:sp>
    <dsp:sp modelId="{57D24DA3-2D71-44A7-8F3D-18C8F42F8E26}">
      <dsp:nvSpPr>
        <dsp:cNvPr id="0" name=""/>
        <dsp:cNvSpPr/>
      </dsp:nvSpPr>
      <dsp:spPr>
        <a:xfrm>
          <a:off x="1588544" y="833849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6. All functionalities complete?</a:t>
          </a:r>
        </a:p>
      </dsp:txBody>
      <dsp:txXfrm>
        <a:off x="1626499" y="871804"/>
        <a:ext cx="1479096" cy="70159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14E6B2-3943-4D2F-B010-FD0DB39EE185}">
      <dsp:nvSpPr>
        <dsp:cNvPr id="0" name=""/>
        <dsp:cNvSpPr/>
      </dsp:nvSpPr>
      <dsp:spPr>
        <a:xfrm>
          <a:off x="1755268" y="-4580"/>
          <a:ext cx="4108250" cy="4108250"/>
        </a:xfrm>
        <a:prstGeom prst="circularArrow">
          <a:avLst>
            <a:gd name="adj1" fmla="val 5274"/>
            <a:gd name="adj2" fmla="val 312630"/>
            <a:gd name="adj3" fmla="val 14235947"/>
            <a:gd name="adj4" fmla="val 17122446"/>
            <a:gd name="adj5" fmla="val 5477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37522-F3CB-4F50-BD30-90C36C72F522}">
      <dsp:nvSpPr>
        <dsp:cNvPr id="0" name=""/>
        <dsp:cNvSpPr/>
      </dsp:nvSpPr>
      <dsp:spPr>
        <a:xfrm>
          <a:off x="3031890" y="532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1. Analyze requirements</a:t>
          </a:r>
        </a:p>
      </dsp:txBody>
      <dsp:txXfrm>
        <a:off x="3069845" y="38487"/>
        <a:ext cx="1479096" cy="701593"/>
      </dsp:txXfrm>
    </dsp:sp>
    <dsp:sp modelId="{21937171-0F24-445E-AFC1-E23BDCBA8502}">
      <dsp:nvSpPr>
        <dsp:cNvPr id="0" name=""/>
        <dsp:cNvSpPr/>
      </dsp:nvSpPr>
      <dsp:spPr>
        <a:xfrm>
          <a:off x="4475237" y="833849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2. Prototype</a:t>
          </a:r>
        </a:p>
      </dsp:txBody>
      <dsp:txXfrm>
        <a:off x="4513192" y="871804"/>
        <a:ext cx="1479096" cy="701593"/>
      </dsp:txXfrm>
    </dsp:sp>
    <dsp:sp modelId="{392AC859-87F8-48FE-8040-BB06F6914E8F}">
      <dsp:nvSpPr>
        <dsp:cNvPr id="0" name=""/>
        <dsp:cNvSpPr/>
      </dsp:nvSpPr>
      <dsp:spPr>
        <a:xfrm>
          <a:off x="4475237" y="2500482"/>
          <a:ext cx="1555006" cy="777503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3. Feedback and update</a:t>
          </a:r>
        </a:p>
      </dsp:txBody>
      <dsp:txXfrm>
        <a:off x="4513192" y="2538437"/>
        <a:ext cx="1479096" cy="701593"/>
      </dsp:txXfrm>
    </dsp:sp>
    <dsp:sp modelId="{6904B295-5100-4CBE-8B05-341E8044ED23}">
      <dsp:nvSpPr>
        <dsp:cNvPr id="0" name=""/>
        <dsp:cNvSpPr/>
      </dsp:nvSpPr>
      <dsp:spPr>
        <a:xfrm>
          <a:off x="3031890" y="3333798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4. Implementation</a:t>
          </a:r>
        </a:p>
      </dsp:txBody>
      <dsp:txXfrm>
        <a:off x="3069845" y="3371753"/>
        <a:ext cx="1479096" cy="701593"/>
      </dsp:txXfrm>
    </dsp:sp>
    <dsp:sp modelId="{87D81712-BB29-4AA1-B28A-61FC1D4388EB}">
      <dsp:nvSpPr>
        <dsp:cNvPr id="0" name=""/>
        <dsp:cNvSpPr/>
      </dsp:nvSpPr>
      <dsp:spPr>
        <a:xfrm>
          <a:off x="1588544" y="2500482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5. Feedback and update</a:t>
          </a:r>
        </a:p>
      </dsp:txBody>
      <dsp:txXfrm>
        <a:off x="1626499" y="2538437"/>
        <a:ext cx="1479096" cy="701593"/>
      </dsp:txXfrm>
    </dsp:sp>
    <dsp:sp modelId="{57D24DA3-2D71-44A7-8F3D-18C8F42F8E26}">
      <dsp:nvSpPr>
        <dsp:cNvPr id="0" name=""/>
        <dsp:cNvSpPr/>
      </dsp:nvSpPr>
      <dsp:spPr>
        <a:xfrm>
          <a:off x="1588544" y="833849"/>
          <a:ext cx="1555006" cy="7775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6. All functionalities complete?</a:t>
          </a:r>
        </a:p>
      </dsp:txBody>
      <dsp:txXfrm>
        <a:off x="1626499" y="871804"/>
        <a:ext cx="1479096" cy="7015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2FC64-D69D-483B-A02D-0FAFFBD352C3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E7A06-8F75-49A1-AE46-835187BBB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36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slide numbers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A9AE3-AD7A-4CC6-ADF2-65E1AC4B5C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56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A9AE3-AD7A-4CC6-ADF2-65E1AC4B5C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21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A9AE3-AD7A-4CC6-ADF2-65E1AC4B5C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33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A9AE3-AD7A-4CC6-ADF2-65E1AC4B5C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19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A9AE3-AD7A-4CC6-ADF2-65E1AC4B5C7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91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A9AE3-AD7A-4CC6-ADF2-65E1AC4B5C7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91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A9AE3-AD7A-4CC6-ADF2-65E1AC4B5C7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61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7A06-8F75-49A1-AE46-835187BBB5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22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Funded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Academy of </a:t>
            </a:r>
            <a:r>
              <a:rPr lang="fi-FI" dirty="0" err="1"/>
              <a:t>finland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7A06-8F75-49A1-AE46-835187BBB5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75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7A06-8F75-49A1-AE46-835187BBB5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35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7A06-8F75-49A1-AE46-835187BBB5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37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err="1"/>
              <a:t>Refer</a:t>
            </a:r>
            <a:r>
              <a:rPr lang="es-MX" dirty="0"/>
              <a:t> </a:t>
            </a:r>
            <a:r>
              <a:rPr lang="es-MX" dirty="0" err="1"/>
              <a:t>to</a:t>
            </a:r>
            <a:r>
              <a:rPr lang="es-MX" dirty="0"/>
              <a:t> the </a:t>
            </a:r>
            <a:r>
              <a:rPr lang="es-MX" dirty="0" err="1"/>
              <a:t>first</a:t>
            </a:r>
            <a:r>
              <a:rPr lang="es-MX" dirty="0"/>
              <a:t> </a:t>
            </a:r>
            <a:r>
              <a:rPr lang="es-MX" dirty="0" err="1"/>
              <a:t>talk</a:t>
            </a:r>
            <a:r>
              <a:rPr lang="es-MX" dirty="0"/>
              <a:t>. </a:t>
            </a:r>
            <a:r>
              <a:rPr lang="es-MX" dirty="0" err="1"/>
              <a:t>Say</a:t>
            </a:r>
            <a:r>
              <a:rPr lang="es-MX" dirty="0"/>
              <a:t> </a:t>
            </a:r>
            <a:r>
              <a:rPr lang="es-MX" dirty="0" err="1"/>
              <a:t>that</a:t>
            </a:r>
            <a:r>
              <a:rPr lang="es-MX" dirty="0"/>
              <a:t> </a:t>
            </a:r>
            <a:r>
              <a:rPr lang="es-MX" dirty="0" err="1"/>
              <a:t>they</a:t>
            </a:r>
            <a:r>
              <a:rPr lang="es-MX" dirty="0"/>
              <a:t> </a:t>
            </a:r>
            <a:r>
              <a:rPr lang="es-MX" dirty="0" err="1"/>
              <a:t>must</a:t>
            </a:r>
            <a:r>
              <a:rPr lang="es-MX" dirty="0"/>
              <a:t> be interactive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A9AE3-AD7A-4CC6-ADF2-65E1AC4B5C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70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Say</a:t>
            </a:r>
            <a:r>
              <a:rPr lang="fi-FI" dirty="0"/>
              <a:t> </a:t>
            </a:r>
            <a:r>
              <a:rPr lang="fi-FI" dirty="0" err="1"/>
              <a:t>examples</a:t>
            </a:r>
            <a:r>
              <a:rPr lang="fi-FI" dirty="0"/>
              <a:t> of </a:t>
            </a:r>
            <a:r>
              <a:rPr lang="fi-FI" dirty="0" err="1"/>
              <a:t>information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DM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7A06-8F75-49A1-AE46-835187BBB5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38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7A06-8F75-49A1-AE46-835187BBB5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60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err="1"/>
              <a:t>This</a:t>
            </a:r>
            <a:r>
              <a:rPr lang="es-MX" dirty="0"/>
              <a:t> </a:t>
            </a:r>
            <a:r>
              <a:rPr lang="es-MX" dirty="0" err="1"/>
              <a:t>is</a:t>
            </a:r>
            <a:r>
              <a:rPr lang="es-MX" dirty="0"/>
              <a:t> general </a:t>
            </a:r>
            <a:r>
              <a:rPr lang="es-MX" dirty="0" err="1"/>
              <a:t>but</a:t>
            </a:r>
            <a:r>
              <a:rPr lang="es-MX" dirty="0"/>
              <a:t> </a:t>
            </a:r>
            <a:r>
              <a:rPr lang="es-MX" dirty="0" err="1"/>
              <a:t>we</a:t>
            </a:r>
            <a:r>
              <a:rPr lang="es-MX" dirty="0"/>
              <a:t> </a:t>
            </a:r>
            <a:r>
              <a:rPr lang="es-MX" dirty="0" err="1"/>
              <a:t>need</a:t>
            </a:r>
            <a:r>
              <a:rPr lang="es-MX" dirty="0"/>
              <a:t> </a:t>
            </a:r>
            <a:r>
              <a:rPr lang="es-MX" dirty="0" err="1"/>
              <a:t>to</a:t>
            </a:r>
            <a:r>
              <a:rPr lang="es-MX" dirty="0"/>
              <a:t> test </a:t>
            </a:r>
            <a:r>
              <a:rPr lang="es-MX" dirty="0" err="1"/>
              <a:t>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A9AE3-AD7A-4CC6-ADF2-65E1AC4B5C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15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A9AE3-AD7A-4CC6-ADF2-65E1AC4B5C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55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A9AE3-AD7A-4CC6-ADF2-65E1AC4B5C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00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F0F892A-0F83-4A5C-9482-107C9EC242D1}" type="datetime1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1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22" name="Rectangle 21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015269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Pictur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731151-1D9C-401F-AFA0-3867684DB0FD}" type="datetime1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036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Pictur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A9B108-7FE7-48B8-A379-9E687E271BCE}" type="datetime1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85893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Pictur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A79E62-6EDD-4414-B17C-BB26C006041B}" type="datetime1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38110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48962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4896544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9495-251B-4269-B5F5-1546E692140F}" type="datetime1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8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4" y="1773238"/>
            <a:ext cx="4608959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2420888"/>
            <a:ext cx="4896296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8048" y="1773238"/>
            <a:ext cx="460826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4896297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38C0E-AAD7-4D13-BDEF-B870AEE71288}" type="datetime1">
              <a:rPr lang="en-US" smtClean="0"/>
              <a:t>6/18/2023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308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5" y="1773238"/>
            <a:ext cx="10369549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2420888"/>
            <a:ext cx="10656886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DB3A-154E-4718-A3EA-1D9A7C803E66}" type="datetime1">
              <a:rPr lang="en-US" smtClean="0"/>
              <a:t>6/18/2023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1174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39D3A-4F78-46F4-B81E-5BFA655D2050}" type="datetime1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3024287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2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35978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345362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A30E5-6A93-4EE8-950D-E0F9E80AA445}" type="datetime1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9427" y="1773238"/>
            <a:ext cx="3024286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2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3880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4608513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4896544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03482" y="0"/>
            <a:ext cx="6188518" cy="6669360"/>
          </a:xfrm>
          <a:custGeom>
            <a:avLst/>
            <a:gdLst/>
            <a:ahLst/>
            <a:cxnLst/>
            <a:rect l="l" t="t" r="r" b="b"/>
            <a:pathLst>
              <a:path w="6188518" h="6669360">
                <a:moveTo>
                  <a:pt x="1820710" y="0"/>
                </a:moveTo>
                <a:lnTo>
                  <a:pt x="6188518" y="0"/>
                </a:lnTo>
                <a:lnTo>
                  <a:pt x="6188518" y="6669360"/>
                </a:lnTo>
                <a:lnTo>
                  <a:pt x="0" y="6669360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5F0422-7BC1-4905-AC5C-9D6506ED3961}" type="datetime1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80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6481317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9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31674" y="0"/>
            <a:ext cx="4460326" cy="6669360"/>
          </a:xfrm>
          <a:custGeom>
            <a:avLst/>
            <a:gdLst/>
            <a:ahLst/>
            <a:cxnLst/>
            <a:rect l="l" t="t" r="r" b="b"/>
            <a:pathLst>
              <a:path w="4460326" h="6669360">
                <a:moveTo>
                  <a:pt x="1820710" y="0"/>
                </a:moveTo>
                <a:lnTo>
                  <a:pt x="4460326" y="0"/>
                </a:lnTo>
                <a:lnTo>
                  <a:pt x="4460326" y="6669360"/>
                </a:lnTo>
                <a:lnTo>
                  <a:pt x="0" y="6669360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1424" y="6381328"/>
            <a:ext cx="798984" cy="216471"/>
          </a:xfrm>
        </p:spPr>
        <p:txBody>
          <a:bodyPr/>
          <a:lstStyle>
            <a:lvl1pPr algn="l">
              <a:defRPr/>
            </a:lvl1pPr>
          </a:lstStyle>
          <a:p>
            <a:fld id="{4F374754-B82C-4878-9F7A-F68093A89DAA}" type="datetime1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512" y="6381328"/>
            <a:ext cx="4392488" cy="216471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381551"/>
            <a:ext cx="431999" cy="215801"/>
          </a:xfrm>
        </p:spPr>
        <p:txBody>
          <a:bodyPr/>
          <a:lstStyle>
            <a:lvl1pPr algn="l">
              <a:defRPr/>
            </a:lvl1pPr>
          </a:lstStyle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55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50E21C8-AEDB-4F45-8D19-AE9025C99B91}" type="datetime1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2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4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7" name="Rectangle 16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8278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6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426" y="2420888"/>
            <a:ext cx="345633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53CBA-A5FE-4021-B936-5C86791D0BF0}" type="datetime1">
              <a:rPr lang="en-US" smtClean="0"/>
              <a:t>6/18/2023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6240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56240" y="2420888"/>
            <a:ext cx="3456335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63680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Basic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67691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3741-2770-4EE1-B5C2-1AC00841FD29}" type="datetime1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56588" y="1773237"/>
            <a:ext cx="3455987" cy="439206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0496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Basic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344767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1D8D7-EC12-4981-9C3C-DFC70D3EA91E}" type="datetime1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5" y="1773237"/>
            <a:ext cx="3456335" cy="439206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5427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sic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EA90D-B64D-4DF7-8972-D0D4221B667C}" type="datetime1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5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79425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56240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256240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8362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Half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B04C6F-B4F7-4BBA-8FB1-5691B3FE6DF1}" type="datetime1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1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2682" y="476672"/>
            <a:ext cx="269351" cy="612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6529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Half Picture 2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0" name="Rectangle 9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C6F0-B3CB-4491-A384-5AB1007DB03A}" type="datetime1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43639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Half Pictur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A333E5-53E9-43D9-8C2A-6BC4643D5DFC}" type="datetime1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2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2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2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grpSp>
        <p:nvGrpSpPr>
          <p:cNvPr id="9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0" name="Rectangle 9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92817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Half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309320"/>
                </a:lnTo>
                <a:lnTo>
                  <a:pt x="12192000" y="6669088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00" y="0"/>
            <a:ext cx="6096000" cy="6858000"/>
          </a:xfrm>
          <a:solidFill>
            <a:schemeClr val="accent2">
              <a:alpha val="70000"/>
            </a:schemeClr>
          </a:solidFill>
        </p:spPr>
        <p:txBody>
          <a:bodyPr lIns="576000" tIns="2422800" rIns="1080000" bIns="108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2682" y="476672"/>
            <a:ext cx="269351" cy="612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4" y="1051892"/>
            <a:ext cx="4464496" cy="10809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173DF7-05C2-4CC3-BF60-0EC21988C17F}" type="datetime1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9C7C22-2A81-490B-8DEB-B3161495FCFE}" type="datetime1">
              <a:rPr lang="en-US" smtClean="0"/>
              <a:t>6/18/2023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30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EA4A30-3E8D-4F2F-8EFA-2B686A0C51BB}" type="datetime1">
              <a:rPr lang="en-US" smtClean="0"/>
              <a:t>6/18/2023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349451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13802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4D986CA-ACD5-43D6-81C2-E970D5E8BD8A}" type="datetime1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3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24" name="Rectangle 23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49810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and Picture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CADE19-4977-47BA-9B19-F62EDD2CA67D}" type="datetime1">
              <a:rPr lang="en-US" smtClean="0"/>
              <a:t>6/18/2023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349451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9" name="Rectangle 8"/>
          <p:cNvSpPr/>
          <p:nvPr/>
        </p:nvSpPr>
        <p:spPr>
          <a:xfrm>
            <a:off x="0" y="6669360"/>
            <a:ext cx="12192000" cy="1886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690337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2D1D6-F3C9-4C70-9251-BBA1E3A1B3F0}" type="datetime1">
              <a:rPr lang="en-US" smtClean="0"/>
              <a:t>6/18/2023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08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1DF4-932E-4537-AE73-AE672226837B}" type="datetime1">
              <a:rPr lang="en-US" smtClean="0"/>
              <a:t>6/18/2023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8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9975A15-8F52-40A4-BD26-E262793888D7}" type="datetime1">
              <a:rPr lang="en-US" smtClean="0"/>
              <a:t>6/18/2023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1" name="Freeform 6">
            <a:hlinkClick r:id="rId6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6577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Gra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3E5CEA-BA50-4AA1-828F-30757993D6C8}" type="datetime1">
              <a:rPr lang="en-US" smtClean="0"/>
              <a:t>6/18/2023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3767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2FF9311-8061-497A-A00D-60984316C365}" type="datetime1">
              <a:rPr lang="en-US" smtClean="0"/>
              <a:t>6/18/2023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112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Gol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E8E9A64-A8B4-4466-8961-6D5E9092892E}" type="datetime1">
              <a:rPr lang="en-US" smtClean="0"/>
              <a:t>6/18/2023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  <a:solidFill>
            <a:schemeClr val="tx2"/>
          </a:solidFill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7641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C27728D-4962-459A-B2CB-C2FA5774FE69}" type="datetime1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tx2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7" name="Group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4281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73239"/>
            <a:ext cx="11229363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A1FF-8B90-40A3-8CFA-8AA73FE629E5}" type="datetime1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77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3AB63-9BFF-4184-87E9-4EAE7C80D9F8}" type="datetime1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1773238"/>
            <a:ext cx="10657135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6843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"/>
            <a:ext cx="7032104" cy="6858002"/>
          </a:xfrm>
          <a:custGeom>
            <a:avLst/>
            <a:gdLst/>
            <a:ahLst/>
            <a:cxnLst/>
            <a:rect l="l" t="t" r="r" b="b"/>
            <a:pathLst>
              <a:path w="7032104" h="6858002">
                <a:moveTo>
                  <a:pt x="5159896" y="0"/>
                </a:moveTo>
                <a:lnTo>
                  <a:pt x="7032104" y="0"/>
                </a:lnTo>
                <a:lnTo>
                  <a:pt x="5159896" y="6858001"/>
                </a:lnTo>
                <a:lnTo>
                  <a:pt x="5159896" y="6858002"/>
                </a:lnTo>
                <a:lnTo>
                  <a:pt x="0" y="6858002"/>
                </a:lnTo>
                <a:lnTo>
                  <a:pt x="0" y="2"/>
                </a:lnTo>
                <a:lnTo>
                  <a:pt x="5159896" y="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B326C9-2E7C-4BC0-AE55-FCB5B2C32EDE}" type="datetime1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grpSp>
        <p:nvGrpSpPr>
          <p:cNvPr id="19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0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608017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"/>
            <a:ext cx="7032104" cy="6858002"/>
          </a:xfrm>
          <a:custGeom>
            <a:avLst/>
            <a:gdLst/>
            <a:ahLst/>
            <a:cxnLst/>
            <a:rect l="l" t="t" r="r" b="b"/>
            <a:pathLst>
              <a:path w="7032104" h="6858002">
                <a:moveTo>
                  <a:pt x="5159896" y="0"/>
                </a:moveTo>
                <a:lnTo>
                  <a:pt x="7032104" y="0"/>
                </a:lnTo>
                <a:lnTo>
                  <a:pt x="5159896" y="6858001"/>
                </a:lnTo>
                <a:lnTo>
                  <a:pt x="5159896" y="6858002"/>
                </a:lnTo>
                <a:lnTo>
                  <a:pt x="0" y="6858002"/>
                </a:lnTo>
                <a:lnTo>
                  <a:pt x="0" y="2"/>
                </a:lnTo>
                <a:lnTo>
                  <a:pt x="5159896" y="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95BC14-B129-45C8-9BF3-070B105E908A}" type="datetime1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3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0780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Picture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84144E-11F1-42D8-8C7F-13E9176341B7}" type="datetime1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6262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84E26E-2C1B-47B8-96CF-EBFB23877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10369103" cy="1080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3D799-2C68-4BBD-80F0-4448AC6E5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638" y="1773239"/>
            <a:ext cx="11233150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9AB8C-3488-4A3F-940D-B8E97D014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44472" y="6381328"/>
            <a:ext cx="936104" cy="21647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fld id="{ED658005-19CD-435B-BDB4-99F2621D77AC}" type="datetime1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8E9E1-C972-497D-AF9A-7A5F005A2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81328"/>
            <a:ext cx="4248472" cy="21647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D12E0-B73B-476D-AC37-50C99E25F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381551"/>
            <a:ext cx="431998" cy="2158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fld id="{626BA249-D5B7-4667-8B08-34841F1900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669360"/>
            <a:ext cx="12192000" cy="1886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22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5" name="Rectangle 14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1" name="(c)" hidden="1"/>
          <p:cNvSpPr txBox="1"/>
          <p:nvPr/>
        </p:nvSpPr>
        <p:spPr>
          <a:xfrm>
            <a:off x="12017123" y="6877509"/>
            <a:ext cx="17152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JYU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(logo)" descr="Z:\GRW (grow)\logot\copyright_grow.png" hidden="1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" y="-50286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944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2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Lato" panose="020F0502020204030203" pitchFamily="34" charset="0"/>
        <a:buChar char="–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1938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073150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161448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6pPr>
      <a:lvl7pPr marL="1884363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7pPr>
      <a:lvl8pPr marL="2154238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8pPr>
      <a:lvl9pPr marL="2417763" indent="-26352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19.jp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18.jpg"/><Relationship Id="rId4" Type="http://schemas.openxmlformats.org/officeDocument/2006/relationships/diagramLayout" Target="../diagrams/layout6.xml"/><Relationship Id="rId9" Type="http://schemas.openxmlformats.org/officeDocument/2006/relationships/image" Target="../media/image17.jpg"/><Relationship Id="rId1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20.jp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18.jpg"/><Relationship Id="rId4" Type="http://schemas.openxmlformats.org/officeDocument/2006/relationships/diagramLayout" Target="../diagrams/layout7.xml"/><Relationship Id="rId9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19.jpg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18.jpg"/><Relationship Id="rId4" Type="http://schemas.openxmlformats.org/officeDocument/2006/relationships/diagramLayout" Target="../diagrams/layout9.xml"/><Relationship Id="rId9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22.jpg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21.jpg"/><Relationship Id="rId4" Type="http://schemas.openxmlformats.org/officeDocument/2006/relationships/diagramLayout" Target="../diagrams/layout10.xml"/><Relationship Id="rId9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1.xml"/><Relationship Id="rId11" Type="http://schemas.openxmlformats.org/officeDocument/2006/relationships/image" Target="../media/image19.jpg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18.jpg"/><Relationship Id="rId4" Type="http://schemas.openxmlformats.org/officeDocument/2006/relationships/diagramLayout" Target="../diagrams/layout11.xml"/><Relationship Id="rId9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desdeo.it.jyu.fi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hyperlink" Target="http://www.mit.jyu.fi/" TargetMode="External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11" Type="http://schemas.openxmlformats.org/officeDocument/2006/relationships/image" Target="../media/image22.jpg"/><Relationship Id="rId5" Type="http://schemas.openxmlformats.org/officeDocument/2006/relationships/image" Target="../media/image16.jpg"/><Relationship Id="rId10" Type="http://schemas.openxmlformats.org/officeDocument/2006/relationships/image" Target="../media/image21.jpg"/><Relationship Id="rId4" Type="http://schemas.openxmlformats.org/officeDocument/2006/relationships/image" Target="../media/image2.png"/><Relationship Id="rId9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3" Type="http://schemas.openxmlformats.org/officeDocument/2006/relationships/diagramData" Target="../diagrams/data2.xml"/><Relationship Id="rId21" Type="http://schemas.openxmlformats.org/officeDocument/2006/relationships/diagramColors" Target="../diagrams/colors5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6" Type="http://schemas.openxmlformats.org/officeDocument/2006/relationships/diagramColors" Target="../diagrams/colors4.xml"/><Relationship Id="rId20" Type="http://schemas.openxmlformats.org/officeDocument/2006/relationships/diagramQuickStyle" Target="../diagrams/quickStyl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19" Type="http://schemas.openxmlformats.org/officeDocument/2006/relationships/diagramLayout" Target="../diagrams/layout5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Relationship Id="rId22" Type="http://schemas.microsoft.com/office/2007/relationships/diagramDrawing" Target="../diagrams/drawing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C96CA-7EBB-4215-5F26-2324D7DE99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508" y="2636912"/>
            <a:ext cx="11709400" cy="2016224"/>
          </a:xfrm>
        </p:spPr>
        <p:txBody>
          <a:bodyPr/>
          <a:lstStyle/>
          <a:p>
            <a:r>
              <a:rPr lang="en-US" sz="4800" dirty="0"/>
              <a:t>Latest advancements in UI developments for interactive methods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DEBDB7-7E1B-26E0-A877-B6DCC1D7F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2341" y="4718919"/>
            <a:ext cx="11233150" cy="576064"/>
          </a:xfrm>
        </p:spPr>
        <p:txBody>
          <a:bodyPr/>
          <a:lstStyle/>
          <a:p>
            <a:r>
              <a:rPr lang="en-US" sz="2000" b="1" dirty="0">
                <a:solidFill>
                  <a:schemeClr val="accent1"/>
                </a:solidFill>
              </a:rPr>
              <a:t>Giomara Lárraga</a:t>
            </a:r>
            <a:br>
              <a:rPr lang="en-US" sz="2000" dirty="0"/>
            </a:br>
            <a:r>
              <a:rPr lang="en-US" i="1" dirty="0">
                <a:ea typeface="Lato"/>
                <a:cs typeface="Lato"/>
              </a:rPr>
              <a:t>Faculty of Information Technology, University of Jyväskylä, Finland</a:t>
            </a:r>
            <a:br>
              <a:rPr lang="en-US" dirty="0">
                <a:ea typeface="Lato"/>
                <a:cs typeface="Lato"/>
              </a:rPr>
            </a:br>
            <a:br>
              <a:rPr lang="en-US" sz="1600" dirty="0">
                <a:ea typeface="+mn-lt"/>
                <a:cs typeface="+mn-lt"/>
              </a:rPr>
            </a:br>
            <a:r>
              <a:rPr lang="en-US" i="1" dirty="0">
                <a:ea typeface="+mn-lt"/>
                <a:cs typeface="+mn-lt"/>
              </a:rPr>
              <a:t>DESDEO Forum</a:t>
            </a:r>
            <a:br>
              <a:rPr lang="en-US" i="1" dirty="0">
                <a:ea typeface="+mn-lt"/>
                <a:cs typeface="+mn-lt"/>
              </a:rPr>
            </a:br>
            <a:r>
              <a:rPr lang="en-US" i="1" dirty="0">
                <a:ea typeface="+mn-lt"/>
                <a:cs typeface="+mn-lt"/>
              </a:rPr>
              <a:t>Future of Interactive Multiobjective Optimization</a:t>
            </a:r>
            <a:br>
              <a:rPr lang="en-US" i="1" dirty="0">
                <a:ea typeface="+mn-lt"/>
                <a:cs typeface="+mn-lt"/>
              </a:rPr>
            </a:br>
            <a:endParaRPr lang="en-US" sz="1200" dirty="0">
              <a:solidFill>
                <a:schemeClr val="accent3"/>
              </a:solidFill>
              <a:ea typeface="+mn-lt"/>
              <a:cs typeface="+mn-lt"/>
            </a:endParaRPr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B8D110D6-556F-1823-AAAD-3C6549D89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45" y="4875386"/>
            <a:ext cx="888233" cy="92428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EDF932A-2C02-9115-6B6E-C2F19C81F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993" y="4882038"/>
            <a:ext cx="1050926" cy="9170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F9F9A3-17CE-5E48-DB49-56243EB85825}"/>
              </a:ext>
            </a:extLst>
          </p:cNvPr>
          <p:cNvSpPr txBox="1"/>
          <p:nvPr/>
        </p:nvSpPr>
        <p:spPr>
          <a:xfrm>
            <a:off x="10176443" y="5879815"/>
            <a:ext cx="110639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>
                <a:solidFill>
                  <a:schemeClr val="bg1"/>
                </a:solidFill>
              </a:rPr>
              <a:t>DESDEO</a:t>
            </a:r>
            <a:endParaRPr lang="en-US">
              <a:solidFill>
                <a:schemeClr val="bg1"/>
              </a:solidFill>
              <a:ea typeface="Lato"/>
              <a:cs typeface="La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100C24-DD4A-E262-0A68-1D81A20A3C41}"/>
              </a:ext>
            </a:extLst>
          </p:cNvPr>
          <p:cNvSpPr txBox="1"/>
          <p:nvPr/>
        </p:nvSpPr>
        <p:spPr>
          <a:xfrm>
            <a:off x="500552" y="5798613"/>
            <a:ext cx="188745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</a:rPr>
              <a:t>Multiobjective </a:t>
            </a:r>
            <a:br>
              <a:rPr lang="es-MX" sz="1400" b="1" dirty="0"/>
            </a:br>
            <a:r>
              <a:rPr lang="es-MX" sz="1400" b="1" dirty="0">
                <a:solidFill>
                  <a:schemeClr val="bg1"/>
                </a:solidFill>
              </a:rPr>
              <a:t>Optimization Group</a:t>
            </a:r>
            <a:endParaRPr lang="en-US" sz="1400" b="1" dirty="0">
              <a:solidFill>
                <a:schemeClr val="bg1"/>
              </a:solidFill>
              <a:ea typeface="Lato"/>
              <a:cs typeface="Lat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391C3E-BDBA-5D08-367B-A52789B46DB7}"/>
              </a:ext>
            </a:extLst>
          </p:cNvPr>
          <p:cNvSpPr txBox="1"/>
          <p:nvPr/>
        </p:nvSpPr>
        <p:spPr>
          <a:xfrm>
            <a:off x="5539317" y="6343650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C29A5B"/>
                </a:solidFill>
                <a:ea typeface="Lato"/>
                <a:cs typeface="Lato"/>
              </a:rPr>
              <a:t>June 19-20, 2023</a:t>
            </a:r>
            <a:endParaRPr lang="en-US" sz="1200" dirty="0">
              <a:ea typeface="Lato"/>
              <a:cs typeface="Lato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EBE25A-257C-AC38-7104-4934738A3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8961-590E-4F29-9A79-30C70C49B0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4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39EAA97-4820-D519-FFE9-AC663182CA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990244"/>
              </p:ext>
            </p:extLst>
          </p:nvPr>
        </p:nvGraphicFramePr>
        <p:xfrm>
          <a:off x="5391766" y="1728060"/>
          <a:ext cx="7618788" cy="4111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5" name="Arrow: Left 74">
            <a:extLst>
              <a:ext uri="{FF2B5EF4-FFF2-40B4-BE49-F238E27FC236}">
                <a16:creationId xmlns:a16="http://schemas.microsoft.com/office/drawing/2014/main" id="{0A4F3BF8-8C95-604A-275A-F9DBB45E2FFE}"/>
              </a:ext>
            </a:extLst>
          </p:cNvPr>
          <p:cNvSpPr/>
          <p:nvPr/>
        </p:nvSpPr>
        <p:spPr>
          <a:xfrm>
            <a:off x="6491799" y="2753034"/>
            <a:ext cx="509451" cy="416218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C04AF-DFC8-4445-683C-3BDABC9C4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317500"/>
            <a:ext cx="10369103" cy="1080542"/>
          </a:xfrm>
        </p:spPr>
        <p:txBody>
          <a:bodyPr/>
          <a:lstStyle/>
          <a:p>
            <a:r>
              <a:rPr lang="es-MX" dirty="0"/>
              <a:t>Iterative </a:t>
            </a:r>
            <a:r>
              <a:rPr lang="es-MX" dirty="0" err="1"/>
              <a:t>design</a:t>
            </a:r>
            <a:r>
              <a:rPr lang="es-MX" dirty="0"/>
              <a:t> </a:t>
            </a:r>
            <a:r>
              <a:rPr lang="es-MX" dirty="0" err="1"/>
              <a:t>process</a:t>
            </a:r>
            <a:r>
              <a:rPr lang="es-MX" dirty="0"/>
              <a:t> </a:t>
            </a:r>
            <a:r>
              <a:rPr lang="es-MX" dirty="0">
                <a:solidFill>
                  <a:srgbClr val="002957"/>
                </a:solidFill>
              </a:rPr>
              <a:t>   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248572-6D2C-EF77-2F32-AD4CE500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8961-590E-4F29-9A79-30C70C49B0A2}" type="slidenum">
              <a:rPr lang="en-US" smtClean="0"/>
              <a:t>10</a:t>
            </a:fld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A510C3F-3624-9AAD-E467-86A32B07FE00}"/>
              </a:ext>
            </a:extLst>
          </p:cNvPr>
          <p:cNvGrpSpPr/>
          <p:nvPr/>
        </p:nvGrpSpPr>
        <p:grpSpPr>
          <a:xfrm>
            <a:off x="1259011" y="2558841"/>
            <a:ext cx="852024" cy="705369"/>
            <a:chOff x="1259011" y="2558841"/>
            <a:chExt cx="852024" cy="705369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D7ED1199-CE01-C148-D1B4-EBABE586B18F}"/>
                </a:ext>
              </a:extLst>
            </p:cNvPr>
            <p:cNvSpPr/>
            <p:nvPr/>
          </p:nvSpPr>
          <p:spPr>
            <a:xfrm>
              <a:off x="1259011" y="2558841"/>
              <a:ext cx="852024" cy="70389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cartoon of a child with black hair&#10;&#10;Description automatically generated with low confidence">
              <a:extLst>
                <a:ext uri="{FF2B5EF4-FFF2-40B4-BE49-F238E27FC236}">
                  <a16:creationId xmlns:a16="http://schemas.microsoft.com/office/drawing/2014/main" id="{C7256992-92AA-58BD-9C23-407DBC258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CC00"/>
                </a:clrFrom>
                <a:clrTo>
                  <a:srgbClr val="FFCC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71" y="2560318"/>
              <a:ext cx="703892" cy="703892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F3362C0-4A7A-1EB0-0857-177F4CC0D10A}"/>
              </a:ext>
            </a:extLst>
          </p:cNvPr>
          <p:cNvGrpSpPr/>
          <p:nvPr/>
        </p:nvGrpSpPr>
        <p:grpSpPr>
          <a:xfrm>
            <a:off x="1259011" y="1590675"/>
            <a:ext cx="852024" cy="703892"/>
            <a:chOff x="1259011" y="1590675"/>
            <a:chExt cx="852024" cy="703892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CDC9F877-1736-052D-88F9-943BB872B1D8}"/>
                </a:ext>
              </a:extLst>
            </p:cNvPr>
            <p:cNvSpPr/>
            <p:nvPr/>
          </p:nvSpPr>
          <p:spPr>
            <a:xfrm>
              <a:off x="1259011" y="1590675"/>
              <a:ext cx="852024" cy="70389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Cartoon child with blonde hair wearing red glasses&#10;&#10;Description automatically generated with low confidence">
              <a:extLst>
                <a:ext uri="{FF2B5EF4-FFF2-40B4-BE49-F238E27FC236}">
                  <a16:creationId xmlns:a16="http://schemas.microsoft.com/office/drawing/2014/main" id="{0DCC231B-E222-441F-2163-13D38333A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CC00"/>
                </a:clrFrom>
                <a:clrTo>
                  <a:srgbClr val="FFCC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71" y="1590675"/>
              <a:ext cx="703892" cy="703892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3524E8F-6E2F-9B5F-4138-FB643383979B}"/>
              </a:ext>
            </a:extLst>
          </p:cNvPr>
          <p:cNvGrpSpPr/>
          <p:nvPr/>
        </p:nvGrpSpPr>
        <p:grpSpPr>
          <a:xfrm>
            <a:off x="1275667" y="5429061"/>
            <a:ext cx="852024" cy="705600"/>
            <a:chOff x="1275667" y="5429005"/>
            <a:chExt cx="852024" cy="705600"/>
          </a:xfrm>
          <a:solidFill>
            <a:schemeClr val="tx2">
              <a:lumMod val="25000"/>
              <a:lumOff val="75000"/>
            </a:schemeClr>
          </a:solidFill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B5C7438C-0025-15F3-CE90-554A2B2D7E25}"/>
                </a:ext>
              </a:extLst>
            </p:cNvPr>
            <p:cNvSpPr/>
            <p:nvPr/>
          </p:nvSpPr>
          <p:spPr>
            <a:xfrm>
              <a:off x="1275667" y="5429005"/>
              <a:ext cx="852024" cy="70389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cartoon of a child with a pink bow&#10;&#10;Description automatically generated with low confidence">
              <a:extLst>
                <a:ext uri="{FF2B5EF4-FFF2-40B4-BE49-F238E27FC236}">
                  <a16:creationId xmlns:a16="http://schemas.microsoft.com/office/drawing/2014/main" id="{500486A0-1DBB-6B66-0B36-B6F23A045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CC00"/>
                </a:clrFrom>
                <a:clrTo>
                  <a:srgbClr val="FFCC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71" y="5429005"/>
              <a:ext cx="705600" cy="705600"/>
            </a:xfrm>
            <a:prstGeom prst="rect">
              <a:avLst/>
            </a:prstGeom>
            <a:grpFill/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3048D03-D05D-D59F-1D9A-267822EF67E5}"/>
              </a:ext>
            </a:extLst>
          </p:cNvPr>
          <p:cNvGrpSpPr/>
          <p:nvPr/>
        </p:nvGrpSpPr>
        <p:grpSpPr>
          <a:xfrm>
            <a:off x="624681" y="3432032"/>
            <a:ext cx="1503010" cy="706111"/>
            <a:chOff x="624681" y="3432032"/>
            <a:chExt cx="1503010" cy="706111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CFB51087-75AD-3390-F06F-9916F8270C9D}"/>
                </a:ext>
              </a:extLst>
            </p:cNvPr>
            <p:cNvSpPr/>
            <p:nvPr/>
          </p:nvSpPr>
          <p:spPr>
            <a:xfrm>
              <a:off x="624681" y="3432032"/>
              <a:ext cx="1503010" cy="703892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cartoon of a child with a mustache&#10;&#10;Description automatically generated with medium confidence">
              <a:extLst>
                <a:ext uri="{FF2B5EF4-FFF2-40B4-BE49-F238E27FC236}">
                  <a16:creationId xmlns:a16="http://schemas.microsoft.com/office/drawing/2014/main" id="{0C33BC92-44E1-E221-BFCF-CFFE83FA9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CC00"/>
                </a:clrFrom>
                <a:clrTo>
                  <a:srgbClr val="FFCC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211" y="3433107"/>
              <a:ext cx="705036" cy="705036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E2C8D44-DAD1-D34A-DB79-983D59FB18F6}"/>
              </a:ext>
            </a:extLst>
          </p:cNvPr>
          <p:cNvGrpSpPr/>
          <p:nvPr/>
        </p:nvGrpSpPr>
        <p:grpSpPr>
          <a:xfrm>
            <a:off x="619307" y="4434634"/>
            <a:ext cx="1508384" cy="705600"/>
            <a:chOff x="619307" y="4434634"/>
            <a:chExt cx="1508384" cy="705600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46968783-A0A6-B66A-459B-35DEA9180B0E}"/>
                </a:ext>
              </a:extLst>
            </p:cNvPr>
            <p:cNvSpPr/>
            <p:nvPr/>
          </p:nvSpPr>
          <p:spPr>
            <a:xfrm>
              <a:off x="619307" y="4436342"/>
              <a:ext cx="1508384" cy="703892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 descr="A cartoon of a person with a hat&#10;&#10;Description automatically generated with low confidence">
              <a:extLst>
                <a:ext uri="{FF2B5EF4-FFF2-40B4-BE49-F238E27FC236}">
                  <a16:creationId xmlns:a16="http://schemas.microsoft.com/office/drawing/2014/main" id="{9868ADEF-B99C-6608-3932-62E64A1D2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CC00"/>
                </a:clrFrom>
                <a:clrTo>
                  <a:srgbClr val="FFCC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7899" y="4434634"/>
              <a:ext cx="705600" cy="705600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20D11385-DBB9-4489-8A7D-E42457D03C2B}"/>
              </a:ext>
            </a:extLst>
          </p:cNvPr>
          <p:cNvSpPr txBox="1"/>
          <p:nvPr/>
        </p:nvSpPr>
        <p:spPr>
          <a:xfrm>
            <a:off x="2324751" y="1619117"/>
            <a:ext cx="2177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Multiobjective</a:t>
            </a:r>
            <a:r>
              <a:rPr lang="en-US" dirty="0"/>
              <a:t> optimization expert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26157E8-9750-86C0-A5D2-7DEDDE758EB3}"/>
              </a:ext>
            </a:extLst>
          </p:cNvPr>
          <p:cNvSpPr txBox="1"/>
          <p:nvPr/>
        </p:nvSpPr>
        <p:spPr>
          <a:xfrm>
            <a:off x="2312083" y="2731567"/>
            <a:ext cx="2177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Cognition expert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E92A3A7-9C3E-A138-5AE2-40A968CB0291}"/>
              </a:ext>
            </a:extLst>
          </p:cNvPr>
          <p:cNvSpPr txBox="1"/>
          <p:nvPr/>
        </p:nvSpPr>
        <p:spPr>
          <a:xfrm>
            <a:off x="2328739" y="3599312"/>
            <a:ext cx="2397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Front-end developers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B898884-D222-234D-B261-D78E3D455A51}"/>
              </a:ext>
            </a:extLst>
          </p:cNvPr>
          <p:cNvSpPr txBox="1"/>
          <p:nvPr/>
        </p:nvSpPr>
        <p:spPr>
          <a:xfrm>
            <a:off x="2324751" y="4602768"/>
            <a:ext cx="2397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Back-end developers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0EEDD3B-E770-535A-966F-9669C2C82398}"/>
              </a:ext>
            </a:extLst>
          </p:cNvPr>
          <p:cNvSpPr txBox="1"/>
          <p:nvPr/>
        </p:nvSpPr>
        <p:spPr>
          <a:xfrm>
            <a:off x="2328739" y="5596341"/>
            <a:ext cx="2397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301E30A-3D0C-2440-FCC5-5BC72F55F0EB}"/>
              </a:ext>
            </a:extLst>
          </p:cNvPr>
          <p:cNvSpPr txBox="1"/>
          <p:nvPr/>
        </p:nvSpPr>
        <p:spPr>
          <a:xfrm>
            <a:off x="7781643" y="2251064"/>
            <a:ext cx="662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92D3845-276C-6B36-9D0A-8B2E5AA4B20D}"/>
              </a:ext>
            </a:extLst>
          </p:cNvPr>
          <p:cNvSpPr txBox="1"/>
          <p:nvPr/>
        </p:nvSpPr>
        <p:spPr>
          <a:xfrm>
            <a:off x="6580114" y="2793631"/>
            <a:ext cx="662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Yes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C07BD4B-4DFB-19F9-8802-C59D847F01EC}"/>
              </a:ext>
            </a:extLst>
          </p:cNvPr>
          <p:cNvSpPr txBox="1"/>
          <p:nvPr/>
        </p:nvSpPr>
        <p:spPr>
          <a:xfrm>
            <a:off x="5741663" y="2793631"/>
            <a:ext cx="647934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Stop</a:t>
            </a:r>
          </a:p>
        </p:txBody>
      </p:sp>
      <p:pic>
        <p:nvPicPr>
          <p:cNvPr id="78" name="Picture 77" descr="A picture containing cartoon, clipart, drawing, illustration&#10;&#10;Description automatically generated">
            <a:extLst>
              <a:ext uri="{FF2B5EF4-FFF2-40B4-BE49-F238E27FC236}">
                <a16:creationId xmlns:a16="http://schemas.microsoft.com/office/drawing/2014/main" id="{EB5B1745-EB8C-627D-6E51-1F971DCBF5B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CC00"/>
              </a:clrFrom>
              <a:clrTo>
                <a:srgbClr val="FFCC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9" y="3424893"/>
            <a:ext cx="705600" cy="705600"/>
          </a:xfrm>
          <a:prstGeom prst="rect">
            <a:avLst/>
          </a:prstGeom>
        </p:spPr>
      </p:pic>
      <p:pic>
        <p:nvPicPr>
          <p:cNvPr id="80" name="Picture 79" descr="Cartoon character of a person with glasses&#10;&#10;Description automatically generated with low confidence">
            <a:extLst>
              <a:ext uri="{FF2B5EF4-FFF2-40B4-BE49-F238E27FC236}">
                <a16:creationId xmlns:a16="http://schemas.microsoft.com/office/drawing/2014/main" id="{3AA8276E-876B-9BCD-2AEF-B648CC349D8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CC00"/>
              </a:clrFrom>
              <a:clrTo>
                <a:srgbClr val="FFCC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99" y="4424751"/>
            <a:ext cx="705600" cy="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6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39EAA97-4820-D519-FFE9-AC663182CA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7947348"/>
              </p:ext>
            </p:extLst>
          </p:nvPr>
        </p:nvGraphicFramePr>
        <p:xfrm>
          <a:off x="5391766" y="1728060"/>
          <a:ext cx="7618788" cy="4111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5" name="Arrow: Left 74">
            <a:extLst>
              <a:ext uri="{FF2B5EF4-FFF2-40B4-BE49-F238E27FC236}">
                <a16:creationId xmlns:a16="http://schemas.microsoft.com/office/drawing/2014/main" id="{0A4F3BF8-8C95-604A-275A-F9DBB45E2FFE}"/>
              </a:ext>
            </a:extLst>
          </p:cNvPr>
          <p:cNvSpPr/>
          <p:nvPr/>
        </p:nvSpPr>
        <p:spPr>
          <a:xfrm>
            <a:off x="6491799" y="2753034"/>
            <a:ext cx="509451" cy="416218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C04AF-DFC8-4445-683C-3BDABC9C4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Iterative </a:t>
            </a:r>
            <a:r>
              <a:rPr lang="es-MX" dirty="0" err="1"/>
              <a:t>design</a:t>
            </a:r>
            <a:r>
              <a:rPr lang="es-MX" dirty="0"/>
              <a:t> </a:t>
            </a:r>
            <a:r>
              <a:rPr lang="es-MX" dirty="0" err="1"/>
              <a:t>process</a:t>
            </a:r>
            <a:r>
              <a:rPr lang="es-MX" dirty="0"/>
              <a:t> </a:t>
            </a:r>
            <a:r>
              <a:rPr lang="es-MX" dirty="0">
                <a:solidFill>
                  <a:srgbClr val="002957"/>
                </a:solidFill>
              </a:rPr>
              <a:t>   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085B98-690D-B516-68CB-B1267FBEC8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1. Analyze requirements:</a:t>
            </a:r>
          </a:p>
          <a:p>
            <a:pPr marL="269875" lvl="1" indent="0">
              <a:buNone/>
            </a:pPr>
            <a:r>
              <a:rPr lang="en-US" dirty="0"/>
              <a:t>Identify the functionalities that need to be incorporated in the system. For example:</a:t>
            </a:r>
          </a:p>
          <a:p>
            <a:pPr lvl="1"/>
            <a:r>
              <a:rPr lang="en-US" dirty="0"/>
              <a:t>Define new optimization problems</a:t>
            </a:r>
          </a:p>
          <a:p>
            <a:pPr lvl="1"/>
            <a:r>
              <a:rPr lang="en-US" dirty="0"/>
              <a:t>Optimization methods available</a:t>
            </a:r>
          </a:p>
          <a:p>
            <a:pPr lvl="1"/>
            <a:r>
              <a:rPr lang="en-US" dirty="0"/>
              <a:t>User-related functionalities </a:t>
            </a:r>
          </a:p>
          <a:p>
            <a:pPr lvl="1"/>
            <a:r>
              <a:rPr lang="en-US" dirty="0"/>
              <a:t>Workflow for each functionality</a:t>
            </a:r>
          </a:p>
          <a:p>
            <a:pPr lvl="1"/>
            <a:endParaRPr lang="en-US" dirty="0"/>
          </a:p>
          <a:p>
            <a:pPr marL="269875" lvl="1" indent="0">
              <a:buNone/>
            </a:pPr>
            <a:r>
              <a:rPr lang="en-US" b="1" dirty="0"/>
              <a:t>People involved: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248572-6D2C-EF77-2F32-AD4CE500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8961-590E-4F29-9A79-30C70C49B0A2}" type="slidenum">
              <a:rPr lang="en-US" smtClean="0"/>
              <a:t>11</a:t>
            </a:fld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301E30A-3D0C-2440-FCC5-5BC72F55F0EB}"/>
              </a:ext>
            </a:extLst>
          </p:cNvPr>
          <p:cNvSpPr txBox="1"/>
          <p:nvPr/>
        </p:nvSpPr>
        <p:spPr>
          <a:xfrm>
            <a:off x="7781643" y="2251064"/>
            <a:ext cx="662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92D3845-276C-6B36-9D0A-8B2E5AA4B20D}"/>
              </a:ext>
            </a:extLst>
          </p:cNvPr>
          <p:cNvSpPr txBox="1"/>
          <p:nvPr/>
        </p:nvSpPr>
        <p:spPr>
          <a:xfrm>
            <a:off x="6580114" y="2793631"/>
            <a:ext cx="662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Yes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C07BD4B-4DFB-19F9-8802-C59D847F01EC}"/>
              </a:ext>
            </a:extLst>
          </p:cNvPr>
          <p:cNvSpPr txBox="1"/>
          <p:nvPr/>
        </p:nvSpPr>
        <p:spPr>
          <a:xfrm>
            <a:off x="5734489" y="2799920"/>
            <a:ext cx="647934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Stop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97DF6D-B9B2-9104-6337-3225E09996BD}"/>
              </a:ext>
            </a:extLst>
          </p:cNvPr>
          <p:cNvGrpSpPr/>
          <p:nvPr/>
        </p:nvGrpSpPr>
        <p:grpSpPr>
          <a:xfrm>
            <a:off x="2287315" y="5279441"/>
            <a:ext cx="852024" cy="705369"/>
            <a:chOff x="1259011" y="2558841"/>
            <a:chExt cx="852024" cy="7053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8633082-739A-FF0E-6B8D-76833F2A468F}"/>
                </a:ext>
              </a:extLst>
            </p:cNvPr>
            <p:cNvSpPr/>
            <p:nvPr/>
          </p:nvSpPr>
          <p:spPr>
            <a:xfrm>
              <a:off x="1259011" y="2558841"/>
              <a:ext cx="852024" cy="70389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cartoon of a child with black hair&#10;&#10;Description automatically generated with low confidence">
              <a:extLst>
                <a:ext uri="{FF2B5EF4-FFF2-40B4-BE49-F238E27FC236}">
                  <a16:creationId xmlns:a16="http://schemas.microsoft.com/office/drawing/2014/main" id="{206C0DB8-E922-0EE4-6351-B8A292E70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CC00"/>
                </a:clrFrom>
                <a:clrTo>
                  <a:srgbClr val="FFCC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71" y="2560318"/>
              <a:ext cx="703892" cy="70389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86555A-6048-94CD-2724-C0A5A02C732C}"/>
              </a:ext>
            </a:extLst>
          </p:cNvPr>
          <p:cNvGrpSpPr/>
          <p:nvPr/>
        </p:nvGrpSpPr>
        <p:grpSpPr>
          <a:xfrm>
            <a:off x="1246135" y="5266155"/>
            <a:ext cx="852024" cy="703892"/>
            <a:chOff x="1259011" y="1590675"/>
            <a:chExt cx="852024" cy="70389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A18EFB9-2C65-90CB-24E6-D4124F947C9F}"/>
                </a:ext>
              </a:extLst>
            </p:cNvPr>
            <p:cNvSpPr/>
            <p:nvPr/>
          </p:nvSpPr>
          <p:spPr>
            <a:xfrm>
              <a:off x="1259011" y="1590675"/>
              <a:ext cx="852024" cy="70389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Cartoon child with blonde hair wearing red glasses&#10;&#10;Description automatically generated with low confidence">
              <a:extLst>
                <a:ext uri="{FF2B5EF4-FFF2-40B4-BE49-F238E27FC236}">
                  <a16:creationId xmlns:a16="http://schemas.microsoft.com/office/drawing/2014/main" id="{6006D171-A5C5-F655-0403-DD2AA9D96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CC00"/>
                </a:clrFrom>
                <a:clrTo>
                  <a:srgbClr val="FFCC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71" y="1590675"/>
              <a:ext cx="703892" cy="70389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5385AB-7AF6-A7DF-8FE8-69BAE02F13EF}"/>
              </a:ext>
            </a:extLst>
          </p:cNvPr>
          <p:cNvGrpSpPr/>
          <p:nvPr/>
        </p:nvGrpSpPr>
        <p:grpSpPr>
          <a:xfrm>
            <a:off x="4882465" y="5264447"/>
            <a:ext cx="852024" cy="705600"/>
            <a:chOff x="1275667" y="5429005"/>
            <a:chExt cx="852024" cy="705600"/>
          </a:xfrm>
          <a:solidFill>
            <a:schemeClr val="tx2">
              <a:lumMod val="25000"/>
              <a:lumOff val="75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AE6A99C-3D2A-BE2C-869E-AEC8506AA17E}"/>
                </a:ext>
              </a:extLst>
            </p:cNvPr>
            <p:cNvSpPr/>
            <p:nvPr/>
          </p:nvSpPr>
          <p:spPr>
            <a:xfrm>
              <a:off x="1275667" y="5429005"/>
              <a:ext cx="852024" cy="70389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A cartoon of a child with a pink bow&#10;&#10;Description automatically generated with low confidence">
              <a:extLst>
                <a:ext uri="{FF2B5EF4-FFF2-40B4-BE49-F238E27FC236}">
                  <a16:creationId xmlns:a16="http://schemas.microsoft.com/office/drawing/2014/main" id="{C4768992-A77C-18CA-360C-107280EAC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CC00"/>
                </a:clrFrom>
                <a:clrTo>
                  <a:srgbClr val="FFCC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71" y="5429005"/>
              <a:ext cx="705600" cy="705600"/>
            </a:xfrm>
            <a:prstGeom prst="rect">
              <a:avLst/>
            </a:prstGeom>
            <a:grpFill/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7EDA96-4A07-19C5-F0A8-48135E3661A7}"/>
              </a:ext>
            </a:extLst>
          </p:cNvPr>
          <p:cNvGrpSpPr/>
          <p:nvPr/>
        </p:nvGrpSpPr>
        <p:grpSpPr>
          <a:xfrm>
            <a:off x="3256710" y="5266155"/>
            <a:ext cx="1508384" cy="705600"/>
            <a:chOff x="619307" y="4434634"/>
            <a:chExt cx="1508384" cy="7056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009AEB2-6131-0AE2-93C6-E956C11367D9}"/>
                </a:ext>
              </a:extLst>
            </p:cNvPr>
            <p:cNvSpPr/>
            <p:nvPr/>
          </p:nvSpPr>
          <p:spPr>
            <a:xfrm>
              <a:off x="619307" y="4436342"/>
              <a:ext cx="1508384" cy="703892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A cartoon of a person with a hat&#10;&#10;Description automatically generated with low confidence">
              <a:extLst>
                <a:ext uri="{FF2B5EF4-FFF2-40B4-BE49-F238E27FC236}">
                  <a16:creationId xmlns:a16="http://schemas.microsoft.com/office/drawing/2014/main" id="{80D93EF6-E5B1-124C-1221-EE651C535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CC00"/>
                </a:clrFrom>
                <a:clrTo>
                  <a:srgbClr val="FFCC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7899" y="4434634"/>
              <a:ext cx="705600" cy="705600"/>
            </a:xfrm>
            <a:prstGeom prst="rect">
              <a:avLst/>
            </a:prstGeom>
          </p:spPr>
        </p:pic>
      </p:grpSp>
      <p:pic>
        <p:nvPicPr>
          <p:cNvPr id="20" name="Picture 19" descr="Cartoon character of a person with glasses&#10;&#10;Description automatically generated with low confidence">
            <a:extLst>
              <a:ext uri="{FF2B5EF4-FFF2-40B4-BE49-F238E27FC236}">
                <a16:creationId xmlns:a16="http://schemas.microsoft.com/office/drawing/2014/main" id="{7241D045-7D9A-BEF0-11E7-8295F2D15A8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CC00"/>
              </a:clrFrom>
              <a:clrTo>
                <a:srgbClr val="FFCC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030" y="5262739"/>
            <a:ext cx="705600" cy="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2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39EAA97-4820-D519-FFE9-AC663182CA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2033942"/>
              </p:ext>
            </p:extLst>
          </p:nvPr>
        </p:nvGraphicFramePr>
        <p:xfrm>
          <a:off x="5391766" y="1728060"/>
          <a:ext cx="7618788" cy="4111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5" name="Arrow: Left 74">
            <a:extLst>
              <a:ext uri="{FF2B5EF4-FFF2-40B4-BE49-F238E27FC236}">
                <a16:creationId xmlns:a16="http://schemas.microsoft.com/office/drawing/2014/main" id="{0A4F3BF8-8C95-604A-275A-F9DBB45E2FFE}"/>
              </a:ext>
            </a:extLst>
          </p:cNvPr>
          <p:cNvSpPr/>
          <p:nvPr/>
        </p:nvSpPr>
        <p:spPr>
          <a:xfrm>
            <a:off x="6491799" y="2753034"/>
            <a:ext cx="509451" cy="416218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C04AF-DFC8-4445-683C-3BDABC9C4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Iterative </a:t>
            </a:r>
            <a:r>
              <a:rPr lang="es-MX" dirty="0" err="1"/>
              <a:t>design</a:t>
            </a:r>
            <a:r>
              <a:rPr lang="es-MX" dirty="0"/>
              <a:t> </a:t>
            </a:r>
            <a:r>
              <a:rPr lang="es-MX" dirty="0" err="1"/>
              <a:t>process</a:t>
            </a:r>
            <a:r>
              <a:rPr lang="es-MX" dirty="0"/>
              <a:t> </a:t>
            </a:r>
            <a:r>
              <a:rPr lang="es-MX" dirty="0">
                <a:solidFill>
                  <a:srgbClr val="002957"/>
                </a:solidFill>
              </a:rPr>
              <a:t>   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22F2AC-647F-794B-FE39-8CE53FADBE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4336078" cy="439261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2. Prototype</a:t>
            </a:r>
          </a:p>
          <a:p>
            <a:pPr lvl="1">
              <a:spcAft>
                <a:spcPts val="600"/>
              </a:spcAft>
            </a:pPr>
            <a:r>
              <a:rPr lang="es-MX" dirty="0" err="1"/>
              <a:t>Improve</a:t>
            </a:r>
            <a:r>
              <a:rPr lang="es-MX" dirty="0"/>
              <a:t> the </a:t>
            </a:r>
            <a:r>
              <a:rPr lang="es-MX" dirty="0" err="1"/>
              <a:t>overall</a:t>
            </a:r>
            <a:r>
              <a:rPr lang="es-MX" dirty="0"/>
              <a:t> </a:t>
            </a:r>
            <a:r>
              <a:rPr lang="es-MX" dirty="0" err="1"/>
              <a:t>understanding</a:t>
            </a:r>
            <a:r>
              <a:rPr lang="es-MX" dirty="0"/>
              <a:t> </a:t>
            </a:r>
            <a:r>
              <a:rPr lang="es-MX" dirty="0" err="1"/>
              <a:t>of</a:t>
            </a:r>
            <a:r>
              <a:rPr lang="es-MX" dirty="0"/>
              <a:t> the </a:t>
            </a:r>
            <a:r>
              <a:rPr lang="es-MX" dirty="0" err="1"/>
              <a:t>design</a:t>
            </a:r>
            <a:endParaRPr lang="es-MX" dirty="0"/>
          </a:p>
          <a:p>
            <a:pPr lvl="1">
              <a:spcAft>
                <a:spcPts val="600"/>
              </a:spcAft>
            </a:pPr>
            <a:r>
              <a:rPr lang="es-MX" dirty="0"/>
              <a:t>Quick and </a:t>
            </a:r>
            <a:r>
              <a:rPr lang="es-MX" dirty="0" err="1"/>
              <a:t>easy</a:t>
            </a:r>
            <a:r>
              <a:rPr lang="es-MX" dirty="0"/>
              <a:t> iterative </a:t>
            </a:r>
            <a:r>
              <a:rPr lang="es-MX" dirty="0" err="1"/>
              <a:t>design</a:t>
            </a:r>
            <a:r>
              <a:rPr lang="es-MX" dirty="0"/>
              <a:t> with </a:t>
            </a:r>
            <a:r>
              <a:rPr lang="es-MX" dirty="0" err="1"/>
              <a:t>static</a:t>
            </a:r>
            <a:r>
              <a:rPr lang="es-MX" dirty="0"/>
              <a:t> </a:t>
            </a:r>
            <a:r>
              <a:rPr lang="es-MX" dirty="0" err="1"/>
              <a:t>UIs</a:t>
            </a:r>
            <a:endParaRPr lang="es-MX" dirty="0"/>
          </a:p>
          <a:p>
            <a:pPr lvl="1">
              <a:spcAft>
                <a:spcPts val="600"/>
              </a:spcAft>
            </a:pPr>
            <a:r>
              <a:rPr lang="es-MX" dirty="0" err="1"/>
              <a:t>Provide</a:t>
            </a:r>
            <a:r>
              <a:rPr lang="es-MX" dirty="0"/>
              <a:t> </a:t>
            </a:r>
            <a:r>
              <a:rPr lang="es-MX" dirty="0" err="1"/>
              <a:t>focused</a:t>
            </a:r>
            <a:r>
              <a:rPr lang="es-MX" dirty="0"/>
              <a:t> </a:t>
            </a:r>
            <a:r>
              <a:rPr lang="es-MX" dirty="0" err="1"/>
              <a:t>feedback</a:t>
            </a:r>
            <a:endParaRPr lang="es-MX" dirty="0"/>
          </a:p>
          <a:p>
            <a:pPr lvl="1">
              <a:spcAft>
                <a:spcPts val="600"/>
              </a:spcAft>
            </a:pPr>
            <a:r>
              <a:rPr lang="en-US" dirty="0"/>
              <a:t>Accelerate the speed of design development, eliminating the need to make a large number of edits</a:t>
            </a:r>
          </a:p>
          <a:p>
            <a:pPr marL="269875" lvl="1" indent="0">
              <a:spcAft>
                <a:spcPts val="600"/>
              </a:spcAft>
              <a:buNone/>
            </a:pPr>
            <a:r>
              <a:rPr lang="en-US" b="1" dirty="0"/>
              <a:t>People involved:</a:t>
            </a:r>
          </a:p>
          <a:p>
            <a:pPr marL="269875" lvl="1" indent="0">
              <a:spcAft>
                <a:spcPts val="600"/>
              </a:spcAft>
              <a:buNone/>
            </a:pPr>
            <a:endParaRPr lang="es-MX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248572-6D2C-EF77-2F32-AD4CE500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8961-590E-4F29-9A79-30C70C49B0A2}" type="slidenum">
              <a:rPr lang="en-US" smtClean="0"/>
              <a:t>12</a:t>
            </a:fld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301E30A-3D0C-2440-FCC5-5BC72F55F0EB}"/>
              </a:ext>
            </a:extLst>
          </p:cNvPr>
          <p:cNvSpPr txBox="1"/>
          <p:nvPr/>
        </p:nvSpPr>
        <p:spPr>
          <a:xfrm>
            <a:off x="7781643" y="2251064"/>
            <a:ext cx="662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92D3845-276C-6B36-9D0A-8B2E5AA4B20D}"/>
              </a:ext>
            </a:extLst>
          </p:cNvPr>
          <p:cNvSpPr txBox="1"/>
          <p:nvPr/>
        </p:nvSpPr>
        <p:spPr>
          <a:xfrm>
            <a:off x="6580114" y="2793631"/>
            <a:ext cx="662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Yes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C07BD4B-4DFB-19F9-8802-C59D847F01EC}"/>
              </a:ext>
            </a:extLst>
          </p:cNvPr>
          <p:cNvSpPr txBox="1"/>
          <p:nvPr/>
        </p:nvSpPr>
        <p:spPr>
          <a:xfrm>
            <a:off x="5700202" y="2793631"/>
            <a:ext cx="647934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Stop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06D6AE-28F1-5A53-753E-597FC5FA46F8}"/>
              </a:ext>
            </a:extLst>
          </p:cNvPr>
          <p:cNvGrpSpPr/>
          <p:nvPr/>
        </p:nvGrpSpPr>
        <p:grpSpPr>
          <a:xfrm>
            <a:off x="1343471" y="5676182"/>
            <a:ext cx="852024" cy="705369"/>
            <a:chOff x="1259011" y="2558841"/>
            <a:chExt cx="852024" cy="7053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A15A2C1-912D-D11D-96DC-398A9FD9056F}"/>
                </a:ext>
              </a:extLst>
            </p:cNvPr>
            <p:cNvSpPr/>
            <p:nvPr/>
          </p:nvSpPr>
          <p:spPr>
            <a:xfrm>
              <a:off x="1259011" y="2558841"/>
              <a:ext cx="852024" cy="70389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cartoon of a child with black hair&#10;&#10;Description automatically generated with low confidence">
              <a:extLst>
                <a:ext uri="{FF2B5EF4-FFF2-40B4-BE49-F238E27FC236}">
                  <a16:creationId xmlns:a16="http://schemas.microsoft.com/office/drawing/2014/main" id="{52DCFFF6-F85E-42AF-8614-13BFF31FD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CC00"/>
                </a:clrFrom>
                <a:clrTo>
                  <a:srgbClr val="FFCC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71" y="2560318"/>
              <a:ext cx="703892" cy="70389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FD88A5-2633-C12D-2AA6-CEC78E0FE669}"/>
              </a:ext>
            </a:extLst>
          </p:cNvPr>
          <p:cNvGrpSpPr/>
          <p:nvPr/>
        </p:nvGrpSpPr>
        <p:grpSpPr>
          <a:xfrm>
            <a:off x="2371703" y="5676182"/>
            <a:ext cx="852024" cy="705600"/>
            <a:chOff x="1275667" y="5429005"/>
            <a:chExt cx="852024" cy="705600"/>
          </a:xfrm>
          <a:solidFill>
            <a:schemeClr val="tx2">
              <a:lumMod val="25000"/>
              <a:lumOff val="75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DB4AB52-D711-81FF-CB3D-2751B0F16873}"/>
                </a:ext>
              </a:extLst>
            </p:cNvPr>
            <p:cNvSpPr/>
            <p:nvPr/>
          </p:nvSpPr>
          <p:spPr>
            <a:xfrm>
              <a:off x="1275667" y="5429005"/>
              <a:ext cx="852024" cy="70389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cartoon of a child with a pink bow&#10;&#10;Description automatically generated with low confidence">
              <a:extLst>
                <a:ext uri="{FF2B5EF4-FFF2-40B4-BE49-F238E27FC236}">
                  <a16:creationId xmlns:a16="http://schemas.microsoft.com/office/drawing/2014/main" id="{3096AA7C-2AAC-B97E-890F-FA83ECD2F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CC00"/>
                </a:clrFrom>
                <a:clrTo>
                  <a:srgbClr val="FFCC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71" y="5429005"/>
              <a:ext cx="705600" cy="705600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97755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39EAA97-4820-D519-FFE9-AC663182CA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4509417"/>
              </p:ext>
            </p:extLst>
          </p:nvPr>
        </p:nvGraphicFramePr>
        <p:xfrm>
          <a:off x="5391766" y="1728060"/>
          <a:ext cx="7618788" cy="4111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5" name="Arrow: Left 74">
            <a:extLst>
              <a:ext uri="{FF2B5EF4-FFF2-40B4-BE49-F238E27FC236}">
                <a16:creationId xmlns:a16="http://schemas.microsoft.com/office/drawing/2014/main" id="{0A4F3BF8-8C95-604A-275A-F9DBB45E2FFE}"/>
              </a:ext>
            </a:extLst>
          </p:cNvPr>
          <p:cNvSpPr/>
          <p:nvPr/>
        </p:nvSpPr>
        <p:spPr>
          <a:xfrm>
            <a:off x="6491799" y="2753034"/>
            <a:ext cx="509451" cy="416218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C04AF-DFC8-4445-683C-3BDABC9C4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Iterative </a:t>
            </a:r>
            <a:r>
              <a:rPr lang="es-MX" dirty="0" err="1"/>
              <a:t>design</a:t>
            </a:r>
            <a:r>
              <a:rPr lang="es-MX" dirty="0"/>
              <a:t> </a:t>
            </a:r>
            <a:r>
              <a:rPr lang="es-MX" dirty="0" err="1"/>
              <a:t>process</a:t>
            </a:r>
            <a:r>
              <a:rPr lang="es-MX" dirty="0"/>
              <a:t> </a:t>
            </a:r>
            <a:r>
              <a:rPr lang="es-MX" dirty="0">
                <a:solidFill>
                  <a:srgbClr val="002957"/>
                </a:solidFill>
              </a:rPr>
              <a:t>   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48C880-77A2-CDB0-587A-6702780BF9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3. Feedback and update</a:t>
            </a:r>
          </a:p>
          <a:p>
            <a:pPr marL="269875" lvl="1" indent="0">
              <a:buNone/>
            </a:pPr>
            <a:r>
              <a:rPr lang="en-US" dirty="0"/>
              <a:t>Comments about the prototype mainly oriented to improve:</a:t>
            </a:r>
          </a:p>
          <a:p>
            <a:pPr lvl="1">
              <a:buFontTx/>
              <a:buChar char="-"/>
            </a:pPr>
            <a:r>
              <a:rPr lang="en-US" dirty="0"/>
              <a:t>Workflow</a:t>
            </a:r>
          </a:p>
          <a:p>
            <a:pPr lvl="1">
              <a:buFontTx/>
              <a:buChar char="-"/>
            </a:pPr>
            <a:r>
              <a:rPr lang="en-US" dirty="0"/>
              <a:t>Styles</a:t>
            </a:r>
          </a:p>
          <a:p>
            <a:pPr lvl="1">
              <a:buFontTx/>
              <a:buChar char="-"/>
            </a:pPr>
            <a:endParaRPr lang="en-US" dirty="0"/>
          </a:p>
          <a:p>
            <a:pPr lvl="1">
              <a:buFontTx/>
              <a:buChar char="-"/>
            </a:pPr>
            <a:endParaRPr lang="en-US" dirty="0"/>
          </a:p>
          <a:p>
            <a:pPr marL="269875" lvl="1" indent="0">
              <a:buNone/>
            </a:pPr>
            <a:endParaRPr lang="en-US" dirty="0"/>
          </a:p>
          <a:p>
            <a:pPr marL="269875" lvl="1" indent="0">
              <a:buNone/>
            </a:pPr>
            <a:r>
              <a:rPr lang="en-US" b="1" dirty="0"/>
              <a:t>People involved:</a:t>
            </a:r>
          </a:p>
          <a:p>
            <a:pPr marL="269875" lvl="1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248572-6D2C-EF77-2F32-AD4CE500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8961-590E-4F29-9A79-30C70C49B0A2}" type="slidenum">
              <a:rPr lang="en-US" smtClean="0"/>
              <a:t>13</a:t>
            </a:fld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301E30A-3D0C-2440-FCC5-5BC72F55F0EB}"/>
              </a:ext>
            </a:extLst>
          </p:cNvPr>
          <p:cNvSpPr txBox="1"/>
          <p:nvPr/>
        </p:nvSpPr>
        <p:spPr>
          <a:xfrm>
            <a:off x="7781643" y="2251064"/>
            <a:ext cx="662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92D3845-276C-6B36-9D0A-8B2E5AA4B20D}"/>
              </a:ext>
            </a:extLst>
          </p:cNvPr>
          <p:cNvSpPr txBox="1"/>
          <p:nvPr/>
        </p:nvSpPr>
        <p:spPr>
          <a:xfrm>
            <a:off x="6580114" y="2793631"/>
            <a:ext cx="662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Yes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C07BD4B-4DFB-19F9-8802-C59D847F01EC}"/>
              </a:ext>
            </a:extLst>
          </p:cNvPr>
          <p:cNvSpPr txBox="1"/>
          <p:nvPr/>
        </p:nvSpPr>
        <p:spPr>
          <a:xfrm>
            <a:off x="5772033" y="2799920"/>
            <a:ext cx="647934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Stop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4E25B4-D7A8-506C-859A-1D4655364440}"/>
              </a:ext>
            </a:extLst>
          </p:cNvPr>
          <p:cNvGrpSpPr/>
          <p:nvPr/>
        </p:nvGrpSpPr>
        <p:grpSpPr>
          <a:xfrm>
            <a:off x="2287315" y="5279441"/>
            <a:ext cx="852024" cy="705369"/>
            <a:chOff x="1259011" y="2558841"/>
            <a:chExt cx="852024" cy="7053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97E28E-3F9C-82B0-677E-A77B6EBB8733}"/>
                </a:ext>
              </a:extLst>
            </p:cNvPr>
            <p:cNvSpPr/>
            <p:nvPr/>
          </p:nvSpPr>
          <p:spPr>
            <a:xfrm>
              <a:off x="1259011" y="2558841"/>
              <a:ext cx="852024" cy="70389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cartoon of a child with black hair&#10;&#10;Description automatically generated with low confidence">
              <a:extLst>
                <a:ext uri="{FF2B5EF4-FFF2-40B4-BE49-F238E27FC236}">
                  <a16:creationId xmlns:a16="http://schemas.microsoft.com/office/drawing/2014/main" id="{012EE44C-09FB-8285-57BF-4EEEBD697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CC00"/>
                </a:clrFrom>
                <a:clrTo>
                  <a:srgbClr val="FFCC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71" y="2560318"/>
              <a:ext cx="703892" cy="70389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34033B-46F9-0118-9826-E41494A9615F}"/>
              </a:ext>
            </a:extLst>
          </p:cNvPr>
          <p:cNvGrpSpPr/>
          <p:nvPr/>
        </p:nvGrpSpPr>
        <p:grpSpPr>
          <a:xfrm>
            <a:off x="1246135" y="5266155"/>
            <a:ext cx="852024" cy="703892"/>
            <a:chOff x="1259011" y="1590675"/>
            <a:chExt cx="852024" cy="70389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F6BD88D-A3F6-528B-44E1-892E8E9F716B}"/>
                </a:ext>
              </a:extLst>
            </p:cNvPr>
            <p:cNvSpPr/>
            <p:nvPr/>
          </p:nvSpPr>
          <p:spPr>
            <a:xfrm>
              <a:off x="1259011" y="1590675"/>
              <a:ext cx="852024" cy="70389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Cartoon child with blonde hair wearing red glasses&#10;&#10;Description automatically generated with low confidence">
              <a:extLst>
                <a:ext uri="{FF2B5EF4-FFF2-40B4-BE49-F238E27FC236}">
                  <a16:creationId xmlns:a16="http://schemas.microsoft.com/office/drawing/2014/main" id="{80F30C9E-52DC-ACDB-4049-9509E0BB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CC00"/>
                </a:clrFrom>
                <a:clrTo>
                  <a:srgbClr val="FFCC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71" y="1590675"/>
              <a:ext cx="703892" cy="70389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E9770B-DC9E-DD11-5DD6-EF1F098219D8}"/>
              </a:ext>
            </a:extLst>
          </p:cNvPr>
          <p:cNvGrpSpPr/>
          <p:nvPr/>
        </p:nvGrpSpPr>
        <p:grpSpPr>
          <a:xfrm>
            <a:off x="4882465" y="5264447"/>
            <a:ext cx="852024" cy="705600"/>
            <a:chOff x="1275667" y="5429005"/>
            <a:chExt cx="852024" cy="705600"/>
          </a:xfrm>
          <a:solidFill>
            <a:schemeClr val="tx2">
              <a:lumMod val="25000"/>
              <a:lumOff val="75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19FEF44-2505-9FBF-613C-D50A68CE2223}"/>
                </a:ext>
              </a:extLst>
            </p:cNvPr>
            <p:cNvSpPr/>
            <p:nvPr/>
          </p:nvSpPr>
          <p:spPr>
            <a:xfrm>
              <a:off x="1275667" y="5429005"/>
              <a:ext cx="852024" cy="70389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A cartoon of a child with a pink bow&#10;&#10;Description automatically generated with low confidence">
              <a:extLst>
                <a:ext uri="{FF2B5EF4-FFF2-40B4-BE49-F238E27FC236}">
                  <a16:creationId xmlns:a16="http://schemas.microsoft.com/office/drawing/2014/main" id="{262589C8-DE82-F4B0-9E99-F56C3D511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CC00"/>
                </a:clrFrom>
                <a:clrTo>
                  <a:srgbClr val="FFCC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71" y="5429005"/>
              <a:ext cx="705600" cy="705600"/>
            </a:xfrm>
            <a:prstGeom prst="rect">
              <a:avLst/>
            </a:prstGeom>
            <a:grpFill/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C3CBB5-C55B-2FB2-C0D8-E1EAEEF4CD9A}"/>
              </a:ext>
            </a:extLst>
          </p:cNvPr>
          <p:cNvGrpSpPr/>
          <p:nvPr/>
        </p:nvGrpSpPr>
        <p:grpSpPr>
          <a:xfrm>
            <a:off x="3262084" y="5279843"/>
            <a:ext cx="1503010" cy="706111"/>
            <a:chOff x="624681" y="3432032"/>
            <a:chExt cx="1503010" cy="70611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6A4D47C-EE36-74F7-09F0-1053B582A9CD}"/>
                </a:ext>
              </a:extLst>
            </p:cNvPr>
            <p:cNvSpPr/>
            <p:nvPr/>
          </p:nvSpPr>
          <p:spPr>
            <a:xfrm>
              <a:off x="624681" y="3432032"/>
              <a:ext cx="1503010" cy="703892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A cartoon of a child with a mustache&#10;&#10;Description automatically generated with medium confidence">
              <a:extLst>
                <a:ext uri="{FF2B5EF4-FFF2-40B4-BE49-F238E27FC236}">
                  <a16:creationId xmlns:a16="http://schemas.microsoft.com/office/drawing/2014/main" id="{6F55827D-7FBE-571C-3662-16FCC25B5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CC00"/>
                </a:clrFrom>
                <a:clrTo>
                  <a:srgbClr val="FFCC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211" y="3433107"/>
              <a:ext cx="705036" cy="705036"/>
            </a:xfrm>
            <a:prstGeom prst="rect">
              <a:avLst/>
            </a:prstGeom>
          </p:spPr>
        </p:pic>
      </p:grpSp>
      <p:pic>
        <p:nvPicPr>
          <p:cNvPr id="20" name="Picture 19" descr="A picture containing cartoon, clipart, drawing, illustration&#10;&#10;Description automatically generated">
            <a:extLst>
              <a:ext uri="{FF2B5EF4-FFF2-40B4-BE49-F238E27FC236}">
                <a16:creationId xmlns:a16="http://schemas.microsoft.com/office/drawing/2014/main" id="{7FD9F693-6822-A9EA-6FF8-7A263283587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CC00"/>
              </a:clrFrom>
              <a:clrTo>
                <a:srgbClr val="FFCC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982" y="5277733"/>
            <a:ext cx="705600" cy="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4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39EAA97-4820-D519-FFE9-AC663182CA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166385"/>
              </p:ext>
            </p:extLst>
          </p:nvPr>
        </p:nvGraphicFramePr>
        <p:xfrm>
          <a:off x="5391766" y="1728060"/>
          <a:ext cx="7618788" cy="4111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5" name="Arrow: Left 74">
            <a:extLst>
              <a:ext uri="{FF2B5EF4-FFF2-40B4-BE49-F238E27FC236}">
                <a16:creationId xmlns:a16="http://schemas.microsoft.com/office/drawing/2014/main" id="{0A4F3BF8-8C95-604A-275A-F9DBB45E2FFE}"/>
              </a:ext>
            </a:extLst>
          </p:cNvPr>
          <p:cNvSpPr/>
          <p:nvPr/>
        </p:nvSpPr>
        <p:spPr>
          <a:xfrm>
            <a:off x="6491799" y="2753034"/>
            <a:ext cx="509451" cy="416218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C04AF-DFC8-4445-683C-3BDABC9C4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Iterative </a:t>
            </a:r>
            <a:r>
              <a:rPr lang="es-MX" dirty="0" err="1"/>
              <a:t>design</a:t>
            </a:r>
            <a:r>
              <a:rPr lang="es-MX" dirty="0"/>
              <a:t> </a:t>
            </a:r>
            <a:r>
              <a:rPr lang="es-MX" dirty="0" err="1"/>
              <a:t>process</a:t>
            </a:r>
            <a:r>
              <a:rPr lang="es-MX" dirty="0"/>
              <a:t> </a:t>
            </a:r>
            <a:r>
              <a:rPr lang="es-MX" dirty="0">
                <a:solidFill>
                  <a:srgbClr val="002957"/>
                </a:solidFill>
              </a:rPr>
              <a:t>   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4E0611-3D5B-893F-7499-2A1A8B56D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4336078" cy="439261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4. Implementation</a:t>
            </a:r>
          </a:p>
          <a:p>
            <a:pPr lvl="1"/>
            <a:r>
              <a:rPr lang="en-US" dirty="0"/>
              <a:t>Implement the latest version of the prototype considering the comments from the previous state</a:t>
            </a:r>
          </a:p>
          <a:p>
            <a:pPr lvl="1"/>
            <a:r>
              <a:rPr lang="en-US" dirty="0"/>
              <a:t>Test individual functionalities</a:t>
            </a:r>
          </a:p>
          <a:p>
            <a:pPr lvl="1"/>
            <a:r>
              <a:rPr lang="en-US" dirty="0"/>
              <a:t>Update back-end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69875" lvl="1" indent="0">
              <a:buNone/>
            </a:pPr>
            <a:endParaRPr lang="en-US" dirty="0"/>
          </a:p>
          <a:p>
            <a:pPr marL="269875" lvl="1" indent="0">
              <a:buNone/>
            </a:pPr>
            <a:r>
              <a:rPr lang="en-US" b="1" dirty="0"/>
              <a:t>People involved: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69875" lvl="1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248572-6D2C-EF77-2F32-AD4CE500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8961-590E-4F29-9A79-30C70C49B0A2}" type="slidenum">
              <a:rPr lang="en-US" smtClean="0"/>
              <a:t>14</a:t>
            </a:fld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301E30A-3D0C-2440-FCC5-5BC72F55F0EB}"/>
              </a:ext>
            </a:extLst>
          </p:cNvPr>
          <p:cNvSpPr txBox="1"/>
          <p:nvPr/>
        </p:nvSpPr>
        <p:spPr>
          <a:xfrm>
            <a:off x="7781643" y="2251064"/>
            <a:ext cx="662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92D3845-276C-6B36-9D0A-8B2E5AA4B20D}"/>
              </a:ext>
            </a:extLst>
          </p:cNvPr>
          <p:cNvSpPr txBox="1"/>
          <p:nvPr/>
        </p:nvSpPr>
        <p:spPr>
          <a:xfrm>
            <a:off x="6580114" y="2793631"/>
            <a:ext cx="662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Yes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C07BD4B-4DFB-19F9-8802-C59D847F01EC}"/>
              </a:ext>
            </a:extLst>
          </p:cNvPr>
          <p:cNvSpPr txBox="1"/>
          <p:nvPr/>
        </p:nvSpPr>
        <p:spPr>
          <a:xfrm>
            <a:off x="5772033" y="2793631"/>
            <a:ext cx="647934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Stop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D1EB52-237C-1479-33BE-6AB7719D99EA}"/>
              </a:ext>
            </a:extLst>
          </p:cNvPr>
          <p:cNvGrpSpPr/>
          <p:nvPr/>
        </p:nvGrpSpPr>
        <p:grpSpPr>
          <a:xfrm>
            <a:off x="3047704" y="5505430"/>
            <a:ext cx="1508384" cy="705600"/>
            <a:chOff x="619307" y="4434634"/>
            <a:chExt cx="1508384" cy="7056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6C56018-D86B-3E97-6F7B-A69851FF923B}"/>
                </a:ext>
              </a:extLst>
            </p:cNvPr>
            <p:cNvSpPr/>
            <p:nvPr/>
          </p:nvSpPr>
          <p:spPr>
            <a:xfrm>
              <a:off x="619307" y="4436342"/>
              <a:ext cx="1508384" cy="703892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cartoon of a person with a hat&#10;&#10;Description automatically generated with low confidence">
              <a:extLst>
                <a:ext uri="{FF2B5EF4-FFF2-40B4-BE49-F238E27FC236}">
                  <a16:creationId xmlns:a16="http://schemas.microsoft.com/office/drawing/2014/main" id="{E46FA153-8BF1-CBAD-3F77-40C92997E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CC00"/>
                </a:clrFrom>
                <a:clrTo>
                  <a:srgbClr val="FFCC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7899" y="4434634"/>
              <a:ext cx="705600" cy="7056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61CAA1-568D-EEED-8FE1-A77118130F7A}"/>
              </a:ext>
            </a:extLst>
          </p:cNvPr>
          <p:cNvGrpSpPr/>
          <p:nvPr/>
        </p:nvGrpSpPr>
        <p:grpSpPr>
          <a:xfrm>
            <a:off x="1302878" y="5505832"/>
            <a:ext cx="1503010" cy="706111"/>
            <a:chOff x="624681" y="3432032"/>
            <a:chExt cx="1503010" cy="70611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FCB22E0-A280-6781-D7C3-E2A77BF2A124}"/>
                </a:ext>
              </a:extLst>
            </p:cNvPr>
            <p:cNvSpPr/>
            <p:nvPr/>
          </p:nvSpPr>
          <p:spPr>
            <a:xfrm>
              <a:off x="624681" y="3432032"/>
              <a:ext cx="1503010" cy="703892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cartoon of a child with a mustache&#10;&#10;Description automatically generated with medium confidence">
              <a:extLst>
                <a:ext uri="{FF2B5EF4-FFF2-40B4-BE49-F238E27FC236}">
                  <a16:creationId xmlns:a16="http://schemas.microsoft.com/office/drawing/2014/main" id="{8DDF5EFB-755B-D718-CE47-58E8688E8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CC00"/>
                </a:clrFrom>
                <a:clrTo>
                  <a:srgbClr val="FFCC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211" y="3433107"/>
              <a:ext cx="705036" cy="705036"/>
            </a:xfrm>
            <a:prstGeom prst="rect">
              <a:avLst/>
            </a:prstGeom>
          </p:spPr>
        </p:pic>
      </p:grpSp>
      <p:pic>
        <p:nvPicPr>
          <p:cNvPr id="15" name="Picture 14" descr="A picture containing cartoon, clipart, drawing, illustration&#10;&#10;Description automatically generated">
            <a:extLst>
              <a:ext uri="{FF2B5EF4-FFF2-40B4-BE49-F238E27FC236}">
                <a16:creationId xmlns:a16="http://schemas.microsoft.com/office/drawing/2014/main" id="{F0B9D662-A07B-9EFB-5704-6EF3EC9932D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CC00"/>
              </a:clrFrom>
              <a:clrTo>
                <a:srgbClr val="FFCC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343" y="5504124"/>
            <a:ext cx="705600" cy="705600"/>
          </a:xfrm>
          <a:prstGeom prst="rect">
            <a:avLst/>
          </a:prstGeom>
        </p:spPr>
      </p:pic>
      <p:pic>
        <p:nvPicPr>
          <p:cNvPr id="16" name="Picture 15" descr="Cartoon character of a person with glasses&#10;&#10;Description automatically generated with low confidence">
            <a:extLst>
              <a:ext uri="{FF2B5EF4-FFF2-40B4-BE49-F238E27FC236}">
                <a16:creationId xmlns:a16="http://schemas.microsoft.com/office/drawing/2014/main" id="{8799DAC4-6C38-C1ED-F462-603C0D830C9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CC00"/>
              </a:clrFrom>
              <a:clrTo>
                <a:srgbClr val="FFCC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92" y="5504124"/>
            <a:ext cx="705600" cy="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0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39EAA97-4820-D519-FFE9-AC663182CA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1398822"/>
              </p:ext>
            </p:extLst>
          </p:nvPr>
        </p:nvGraphicFramePr>
        <p:xfrm>
          <a:off x="5391766" y="1728060"/>
          <a:ext cx="7618788" cy="4111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5" name="Arrow: Left 74">
            <a:extLst>
              <a:ext uri="{FF2B5EF4-FFF2-40B4-BE49-F238E27FC236}">
                <a16:creationId xmlns:a16="http://schemas.microsoft.com/office/drawing/2014/main" id="{0A4F3BF8-8C95-604A-275A-F9DBB45E2FFE}"/>
              </a:ext>
            </a:extLst>
          </p:cNvPr>
          <p:cNvSpPr/>
          <p:nvPr/>
        </p:nvSpPr>
        <p:spPr>
          <a:xfrm>
            <a:off x="6491799" y="2753034"/>
            <a:ext cx="509451" cy="416218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C04AF-DFC8-4445-683C-3BDABC9C4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Iterative </a:t>
            </a:r>
            <a:r>
              <a:rPr lang="es-MX" dirty="0" err="1"/>
              <a:t>design</a:t>
            </a:r>
            <a:r>
              <a:rPr lang="es-MX" dirty="0"/>
              <a:t> </a:t>
            </a:r>
            <a:r>
              <a:rPr lang="es-MX" dirty="0" err="1"/>
              <a:t>process</a:t>
            </a:r>
            <a:r>
              <a:rPr lang="es-MX" dirty="0"/>
              <a:t> </a:t>
            </a:r>
            <a:r>
              <a:rPr lang="es-MX" dirty="0">
                <a:solidFill>
                  <a:srgbClr val="002957"/>
                </a:solidFill>
              </a:rPr>
              <a:t>   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D85427-BC50-743E-D294-60DB161A2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4164227" cy="439261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5. Feedback and update</a:t>
            </a:r>
          </a:p>
          <a:p>
            <a:pPr lvl="1"/>
            <a:r>
              <a:rPr lang="en-US" dirty="0"/>
              <a:t>Consists of reviewing the latest version of the implementation.</a:t>
            </a:r>
          </a:p>
          <a:p>
            <a:pPr lvl="1"/>
            <a:r>
              <a:rPr lang="en-US" dirty="0"/>
              <a:t>The second round of feedback allow us to validate the design decisions made in the prototype.</a:t>
            </a:r>
          </a:p>
          <a:p>
            <a:pPr lvl="1"/>
            <a:r>
              <a:rPr lang="en-US" dirty="0"/>
              <a:t>Update the implementation and the prototype based on the comments.</a:t>
            </a:r>
          </a:p>
          <a:p>
            <a:pPr lvl="1"/>
            <a:endParaRPr lang="en-US" dirty="0"/>
          </a:p>
          <a:p>
            <a:pPr marL="269875" lvl="1" indent="0">
              <a:buNone/>
            </a:pPr>
            <a:r>
              <a:rPr lang="en-US" b="1" dirty="0"/>
              <a:t>People involved:</a:t>
            </a:r>
          </a:p>
          <a:p>
            <a:pPr marL="269875" lvl="1" indent="0">
              <a:buNone/>
            </a:pPr>
            <a:endParaRPr lang="en-US" b="1" dirty="0"/>
          </a:p>
          <a:p>
            <a:pPr marL="269875" lvl="1" indent="0">
              <a:buNone/>
            </a:pPr>
            <a:endParaRPr lang="en-US" b="1" dirty="0"/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248572-6D2C-EF77-2F32-AD4CE500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8961-590E-4F29-9A79-30C70C49B0A2}" type="slidenum">
              <a:rPr lang="en-US" smtClean="0"/>
              <a:t>15</a:t>
            </a:fld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301E30A-3D0C-2440-FCC5-5BC72F55F0EB}"/>
              </a:ext>
            </a:extLst>
          </p:cNvPr>
          <p:cNvSpPr txBox="1"/>
          <p:nvPr/>
        </p:nvSpPr>
        <p:spPr>
          <a:xfrm>
            <a:off x="7781643" y="2251064"/>
            <a:ext cx="662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92D3845-276C-6B36-9D0A-8B2E5AA4B20D}"/>
              </a:ext>
            </a:extLst>
          </p:cNvPr>
          <p:cNvSpPr txBox="1"/>
          <p:nvPr/>
        </p:nvSpPr>
        <p:spPr>
          <a:xfrm>
            <a:off x="6580114" y="2793631"/>
            <a:ext cx="662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Yes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C07BD4B-4DFB-19F9-8802-C59D847F01EC}"/>
              </a:ext>
            </a:extLst>
          </p:cNvPr>
          <p:cNvSpPr txBox="1"/>
          <p:nvPr/>
        </p:nvSpPr>
        <p:spPr>
          <a:xfrm>
            <a:off x="5839843" y="2799920"/>
            <a:ext cx="654346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Stop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CF3AA1-ED44-2B1A-0C96-025D0618D5BF}"/>
              </a:ext>
            </a:extLst>
          </p:cNvPr>
          <p:cNvGrpSpPr/>
          <p:nvPr/>
        </p:nvGrpSpPr>
        <p:grpSpPr>
          <a:xfrm>
            <a:off x="2287315" y="5397285"/>
            <a:ext cx="852024" cy="705369"/>
            <a:chOff x="1259011" y="2558841"/>
            <a:chExt cx="852024" cy="7053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9982F0-16E7-D207-AF76-4B1C94D0A344}"/>
                </a:ext>
              </a:extLst>
            </p:cNvPr>
            <p:cNvSpPr/>
            <p:nvPr/>
          </p:nvSpPr>
          <p:spPr>
            <a:xfrm>
              <a:off x="1259011" y="2558841"/>
              <a:ext cx="852024" cy="70389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cartoon of a child with black hair&#10;&#10;Description automatically generated with low confidence">
              <a:extLst>
                <a:ext uri="{FF2B5EF4-FFF2-40B4-BE49-F238E27FC236}">
                  <a16:creationId xmlns:a16="http://schemas.microsoft.com/office/drawing/2014/main" id="{EF9F48FE-62CF-CB27-BABC-0472DE57F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CC00"/>
                </a:clrFrom>
                <a:clrTo>
                  <a:srgbClr val="FFCC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71" y="2560318"/>
              <a:ext cx="703892" cy="70389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4906B9-B807-D21F-2868-9623AB3FD25D}"/>
              </a:ext>
            </a:extLst>
          </p:cNvPr>
          <p:cNvGrpSpPr/>
          <p:nvPr/>
        </p:nvGrpSpPr>
        <p:grpSpPr>
          <a:xfrm>
            <a:off x="1246135" y="5383999"/>
            <a:ext cx="852024" cy="703892"/>
            <a:chOff x="1259011" y="1590675"/>
            <a:chExt cx="852024" cy="70389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FBDD89B-67C2-FC04-2FE0-9904FAC0DF61}"/>
                </a:ext>
              </a:extLst>
            </p:cNvPr>
            <p:cNvSpPr/>
            <p:nvPr/>
          </p:nvSpPr>
          <p:spPr>
            <a:xfrm>
              <a:off x="1259011" y="1590675"/>
              <a:ext cx="852024" cy="70389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Cartoon child with blonde hair wearing red glasses&#10;&#10;Description automatically generated with low confidence">
              <a:extLst>
                <a:ext uri="{FF2B5EF4-FFF2-40B4-BE49-F238E27FC236}">
                  <a16:creationId xmlns:a16="http://schemas.microsoft.com/office/drawing/2014/main" id="{91BC3A98-CE66-364C-EA9D-CFAC3EC3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CC00"/>
                </a:clrFrom>
                <a:clrTo>
                  <a:srgbClr val="FFCC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71" y="1590675"/>
              <a:ext cx="703892" cy="70389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23B7D9-784E-BE02-49ED-0F57782D1CA5}"/>
              </a:ext>
            </a:extLst>
          </p:cNvPr>
          <p:cNvGrpSpPr/>
          <p:nvPr/>
        </p:nvGrpSpPr>
        <p:grpSpPr>
          <a:xfrm>
            <a:off x="4882465" y="5382291"/>
            <a:ext cx="852024" cy="705600"/>
            <a:chOff x="1275667" y="5429005"/>
            <a:chExt cx="852024" cy="705600"/>
          </a:xfrm>
          <a:solidFill>
            <a:schemeClr val="tx2">
              <a:lumMod val="25000"/>
              <a:lumOff val="75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C2B2B07-158E-6D9A-97F9-DAEECC2835E1}"/>
                </a:ext>
              </a:extLst>
            </p:cNvPr>
            <p:cNvSpPr/>
            <p:nvPr/>
          </p:nvSpPr>
          <p:spPr>
            <a:xfrm>
              <a:off x="1275667" y="5429005"/>
              <a:ext cx="852024" cy="70389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A cartoon of a child with a pink bow&#10;&#10;Description automatically generated with low confidence">
              <a:extLst>
                <a:ext uri="{FF2B5EF4-FFF2-40B4-BE49-F238E27FC236}">
                  <a16:creationId xmlns:a16="http://schemas.microsoft.com/office/drawing/2014/main" id="{935BCD36-17C4-AECE-5BEE-70CD424BF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CC00"/>
                </a:clrFrom>
                <a:clrTo>
                  <a:srgbClr val="FFCC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71" y="5429005"/>
              <a:ext cx="705600" cy="705600"/>
            </a:xfrm>
            <a:prstGeom prst="rect">
              <a:avLst/>
            </a:prstGeom>
            <a:grpFill/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0F2100-C163-45A1-280A-AC785F963F26}"/>
              </a:ext>
            </a:extLst>
          </p:cNvPr>
          <p:cNvGrpSpPr/>
          <p:nvPr/>
        </p:nvGrpSpPr>
        <p:grpSpPr>
          <a:xfrm>
            <a:off x="3262084" y="5397687"/>
            <a:ext cx="1503010" cy="706111"/>
            <a:chOff x="624681" y="3432032"/>
            <a:chExt cx="1503010" cy="70611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6A62033-5706-23A7-1E2A-81ED35A860AF}"/>
                </a:ext>
              </a:extLst>
            </p:cNvPr>
            <p:cNvSpPr/>
            <p:nvPr/>
          </p:nvSpPr>
          <p:spPr>
            <a:xfrm>
              <a:off x="624681" y="3432032"/>
              <a:ext cx="1503010" cy="703892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A cartoon of a child with a mustache&#10;&#10;Description automatically generated with medium confidence">
              <a:extLst>
                <a:ext uri="{FF2B5EF4-FFF2-40B4-BE49-F238E27FC236}">
                  <a16:creationId xmlns:a16="http://schemas.microsoft.com/office/drawing/2014/main" id="{B2D33C0C-9C64-C7F2-F2C7-C1655ECC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CC00"/>
                </a:clrFrom>
                <a:clrTo>
                  <a:srgbClr val="FFCC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211" y="3433107"/>
              <a:ext cx="705036" cy="705036"/>
            </a:xfrm>
            <a:prstGeom prst="rect">
              <a:avLst/>
            </a:prstGeom>
          </p:spPr>
        </p:pic>
      </p:grpSp>
      <p:pic>
        <p:nvPicPr>
          <p:cNvPr id="20" name="Picture 19" descr="A picture containing cartoon, clipart, drawing, illustration&#10;&#10;Description automatically generated">
            <a:extLst>
              <a:ext uri="{FF2B5EF4-FFF2-40B4-BE49-F238E27FC236}">
                <a16:creationId xmlns:a16="http://schemas.microsoft.com/office/drawing/2014/main" id="{8E834A09-6ED9-7EE9-F28C-3DBF89464A9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CC00"/>
              </a:clrFrom>
              <a:clrTo>
                <a:srgbClr val="FFCC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710" y="5396431"/>
            <a:ext cx="705600" cy="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5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39EAA97-4820-D519-FFE9-AC663182CA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8908058"/>
              </p:ext>
            </p:extLst>
          </p:nvPr>
        </p:nvGraphicFramePr>
        <p:xfrm>
          <a:off x="5391766" y="1728060"/>
          <a:ext cx="7618788" cy="4111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5" name="Arrow: Left 74">
            <a:extLst>
              <a:ext uri="{FF2B5EF4-FFF2-40B4-BE49-F238E27FC236}">
                <a16:creationId xmlns:a16="http://schemas.microsoft.com/office/drawing/2014/main" id="{0A4F3BF8-8C95-604A-275A-F9DBB45E2FFE}"/>
              </a:ext>
            </a:extLst>
          </p:cNvPr>
          <p:cNvSpPr/>
          <p:nvPr/>
        </p:nvSpPr>
        <p:spPr>
          <a:xfrm>
            <a:off x="6491799" y="2753034"/>
            <a:ext cx="509451" cy="416218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C04AF-DFC8-4445-683C-3BDABC9C4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Iterative </a:t>
            </a:r>
            <a:r>
              <a:rPr lang="es-MX" dirty="0" err="1"/>
              <a:t>design</a:t>
            </a:r>
            <a:r>
              <a:rPr lang="es-MX" dirty="0"/>
              <a:t> </a:t>
            </a:r>
            <a:r>
              <a:rPr lang="es-MX" dirty="0" err="1"/>
              <a:t>process</a:t>
            </a:r>
            <a:r>
              <a:rPr lang="es-MX" dirty="0"/>
              <a:t> </a:t>
            </a:r>
            <a:r>
              <a:rPr lang="es-MX" dirty="0">
                <a:solidFill>
                  <a:srgbClr val="002957"/>
                </a:solidFill>
              </a:rPr>
              <a:t>   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EA9A6C-D8B4-5762-B32D-C0B7C4C85A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4405995" cy="4392612"/>
          </a:xfrm>
        </p:spPr>
        <p:txBody>
          <a:bodyPr/>
          <a:lstStyle/>
          <a:p>
            <a:r>
              <a:rPr lang="en-US" dirty="0"/>
              <a:t>If there are more functionalities to be implemented, we start a new iteration of the process.</a:t>
            </a:r>
          </a:p>
          <a:p>
            <a:r>
              <a:rPr lang="en-US" dirty="0"/>
              <a:t>When all the requirements have been addressed in the implementation, we stop the process but </a:t>
            </a:r>
            <a:r>
              <a:rPr lang="en-US" b="1" dirty="0"/>
              <a:t>keep maintaining the code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People involved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248572-6D2C-EF77-2F32-AD4CE500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8961-590E-4F29-9A79-30C70C49B0A2}" type="slidenum">
              <a:rPr lang="en-US" smtClean="0"/>
              <a:t>16</a:t>
            </a:fld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301E30A-3D0C-2440-FCC5-5BC72F55F0EB}"/>
              </a:ext>
            </a:extLst>
          </p:cNvPr>
          <p:cNvSpPr txBox="1"/>
          <p:nvPr/>
        </p:nvSpPr>
        <p:spPr>
          <a:xfrm>
            <a:off x="7781643" y="2251064"/>
            <a:ext cx="662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92D3845-276C-6B36-9D0A-8B2E5AA4B20D}"/>
              </a:ext>
            </a:extLst>
          </p:cNvPr>
          <p:cNvSpPr txBox="1"/>
          <p:nvPr/>
        </p:nvSpPr>
        <p:spPr>
          <a:xfrm>
            <a:off x="6580114" y="2793631"/>
            <a:ext cx="662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Yes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C07BD4B-4DFB-19F9-8802-C59D847F01EC}"/>
              </a:ext>
            </a:extLst>
          </p:cNvPr>
          <p:cNvSpPr txBox="1"/>
          <p:nvPr/>
        </p:nvSpPr>
        <p:spPr>
          <a:xfrm>
            <a:off x="5772033" y="2793631"/>
            <a:ext cx="647934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Stop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930703-E9B1-AC2B-67C5-3D0E8728AA20}"/>
              </a:ext>
            </a:extLst>
          </p:cNvPr>
          <p:cNvGrpSpPr/>
          <p:nvPr/>
        </p:nvGrpSpPr>
        <p:grpSpPr>
          <a:xfrm>
            <a:off x="1343471" y="5376510"/>
            <a:ext cx="852024" cy="703892"/>
            <a:chOff x="1259011" y="1590675"/>
            <a:chExt cx="852024" cy="70389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47E1978-2638-5981-1026-1FC119D17D37}"/>
                </a:ext>
              </a:extLst>
            </p:cNvPr>
            <p:cNvSpPr/>
            <p:nvPr/>
          </p:nvSpPr>
          <p:spPr>
            <a:xfrm>
              <a:off x="1259011" y="1590675"/>
              <a:ext cx="852024" cy="70389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Cartoon child with blonde hair wearing red glasses&#10;&#10;Description automatically generated with low confidence">
              <a:extLst>
                <a:ext uri="{FF2B5EF4-FFF2-40B4-BE49-F238E27FC236}">
                  <a16:creationId xmlns:a16="http://schemas.microsoft.com/office/drawing/2014/main" id="{A6CF34D6-B891-1933-B7E1-D52A3FA6C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CC00"/>
                </a:clrFrom>
                <a:clrTo>
                  <a:srgbClr val="FFCC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71" y="1590675"/>
              <a:ext cx="703892" cy="7038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756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Desktop computer playset">
            <a:extLst>
              <a:ext uri="{FF2B5EF4-FFF2-40B4-BE49-F238E27FC236}">
                <a16:creationId xmlns:a16="http://schemas.microsoft.com/office/drawing/2014/main" id="{2F777B51-955A-D53F-01C9-39D78FD58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r="8945"/>
          <a:stretch/>
        </p:blipFill>
        <p:spPr>
          <a:xfrm>
            <a:off x="5159896" y="10"/>
            <a:ext cx="7032104" cy="685799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081E0BB-CAD7-2A5F-BB02-ECE5376AF1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>
            <a:normAutofit fontScale="90000"/>
          </a:bodyPr>
          <a:lstStyle/>
          <a:p>
            <a:r>
              <a:rPr lang="en-US" sz="8000" dirty="0"/>
              <a:t>GUIs in DESDEO</a:t>
            </a:r>
          </a:p>
        </p:txBody>
      </p:sp>
      <p:sp>
        <p:nvSpPr>
          <p:cNvPr id="16" name="Subtitle 3">
            <a:extLst>
              <a:ext uri="{FF2B5EF4-FFF2-40B4-BE49-F238E27FC236}">
                <a16:creationId xmlns:a16="http://schemas.microsoft.com/office/drawing/2014/main" id="{3160D66F-BF0A-2BA0-70B9-761251B3F5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4436690"/>
            <a:ext cx="4319587" cy="57606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D0EE11-C760-8648-852E-4B14C9FB1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A249-D5B7-4667-8B08-34841F1900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9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8F428B-9E67-FDEA-910F-D9070F7BE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GUIs in DESDEO</a:t>
            </a:r>
            <a:endParaRPr lang="es-MX" dirty="0">
              <a:solidFill>
                <a:schemeClr val="accent3"/>
              </a:solidFill>
            </a:endParaRPr>
          </a:p>
        </p:txBody>
      </p:sp>
      <p:pic>
        <p:nvPicPr>
          <p:cNvPr id="3" name="Graphic 2" descr="Box with solid fill">
            <a:extLst>
              <a:ext uri="{FF2B5EF4-FFF2-40B4-BE49-F238E27FC236}">
                <a16:creationId xmlns:a16="http://schemas.microsoft.com/office/drawing/2014/main" id="{8BFAF26A-570A-699A-02B9-F9077534D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2911" y="1698716"/>
            <a:ext cx="914400" cy="914400"/>
          </a:xfrm>
          <a:prstGeom prst="rect">
            <a:avLst/>
          </a:prstGeom>
        </p:spPr>
      </p:pic>
      <p:pic>
        <p:nvPicPr>
          <p:cNvPr id="7" name="Graphic 6" descr="Box with solid fill">
            <a:extLst>
              <a:ext uri="{FF2B5EF4-FFF2-40B4-BE49-F238E27FC236}">
                <a16:creationId xmlns:a16="http://schemas.microsoft.com/office/drawing/2014/main" id="{318EB79E-C5B6-87FE-3463-3BF39E743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5611" y="3251874"/>
            <a:ext cx="914400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3FE25C-8200-02DA-7B29-3113F58C5961}"/>
              </a:ext>
            </a:extLst>
          </p:cNvPr>
          <p:cNvSpPr txBox="1"/>
          <p:nvPr/>
        </p:nvSpPr>
        <p:spPr>
          <a:xfrm>
            <a:off x="3938707" y="2507051"/>
            <a:ext cx="16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/>
              <a:t>desdeo-mcdm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1914D0-42DC-15ED-DBF0-A806C89D714F}"/>
              </a:ext>
            </a:extLst>
          </p:cNvPr>
          <p:cNvSpPr txBox="1"/>
          <p:nvPr/>
        </p:nvSpPr>
        <p:spPr>
          <a:xfrm>
            <a:off x="4026872" y="4089167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/>
              <a:t>desdeo</a:t>
            </a:r>
            <a:r>
              <a:rPr lang="es-MX" dirty="0"/>
              <a:t>-emo</a:t>
            </a:r>
            <a:endParaRPr lang="en-US" dirty="0"/>
          </a:p>
        </p:txBody>
      </p:sp>
      <p:pic>
        <p:nvPicPr>
          <p:cNvPr id="9" name="Graphic 8" descr="Box with solid fill">
            <a:extLst>
              <a:ext uri="{FF2B5EF4-FFF2-40B4-BE49-F238E27FC236}">
                <a16:creationId xmlns:a16="http://schemas.microsoft.com/office/drawing/2014/main" id="{B686B03E-3D82-05ED-A611-CD9A98532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5611" y="4837875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8C1594-31F1-432B-CD7B-F1AC14B51435}"/>
              </a:ext>
            </a:extLst>
          </p:cNvPr>
          <p:cNvSpPr txBox="1"/>
          <p:nvPr/>
        </p:nvSpPr>
        <p:spPr>
          <a:xfrm>
            <a:off x="3866344" y="5700301"/>
            <a:ext cx="1894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desdeo-problem</a:t>
            </a:r>
            <a:endParaRPr lang="en-US" dirty="0"/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38C28B2B-E8D8-F763-6C1B-78FBEFC94981}"/>
              </a:ext>
            </a:extLst>
          </p:cNvPr>
          <p:cNvCxnSpPr>
            <a:cxnSpLocks/>
          </p:cNvCxnSpPr>
          <p:nvPr/>
        </p:nvCxnSpPr>
        <p:spPr>
          <a:xfrm>
            <a:off x="5207311" y="2138738"/>
            <a:ext cx="12700" cy="3163652"/>
          </a:xfrm>
          <a:prstGeom prst="bentConnector3">
            <a:avLst>
              <a:gd name="adj1" fmla="val 6600000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F890FD3-B91D-238A-06B1-342D01C4F7A4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220011" y="3709074"/>
            <a:ext cx="153718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 descr="Blockchain with solid fill">
            <a:extLst>
              <a:ext uri="{FF2B5EF4-FFF2-40B4-BE49-F238E27FC236}">
                <a16:creationId xmlns:a16="http://schemas.microsoft.com/office/drawing/2014/main" id="{679D9C56-CBEC-03C7-4B2E-269DE2058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757199" y="3173273"/>
            <a:ext cx="91440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958D25-8792-97F2-7E57-F7632CDFE146}"/>
              </a:ext>
            </a:extLst>
          </p:cNvPr>
          <p:cNvSpPr txBox="1"/>
          <p:nvPr/>
        </p:nvSpPr>
        <p:spPr>
          <a:xfrm>
            <a:off x="6390295" y="4060210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/>
              <a:t>desdeo-webapi</a:t>
            </a:r>
            <a:endParaRPr lang="en-US" dirty="0"/>
          </a:p>
        </p:txBody>
      </p:sp>
      <p:pic>
        <p:nvPicPr>
          <p:cNvPr id="23" name="Graphic 22" descr="Ui Ux with solid fill">
            <a:extLst>
              <a:ext uri="{FF2B5EF4-FFF2-40B4-BE49-F238E27FC236}">
                <a16:creationId xmlns:a16="http://schemas.microsoft.com/office/drawing/2014/main" id="{FF01F651-B54F-5CBC-CF33-ACFAE2AC83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49424" y="3173273"/>
            <a:ext cx="914400" cy="914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33126A6-102F-F87B-0CC5-6BC7AFADAE09}"/>
              </a:ext>
            </a:extLst>
          </p:cNvPr>
          <p:cNvSpPr txBox="1"/>
          <p:nvPr/>
        </p:nvSpPr>
        <p:spPr>
          <a:xfrm>
            <a:off x="9173776" y="4051340"/>
            <a:ext cx="1622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GUI and </a:t>
            </a:r>
            <a:r>
              <a:rPr lang="es-MX" dirty="0" err="1"/>
              <a:t>visualizations</a:t>
            </a:r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F7E3D4-A267-135D-ACD0-A33663A1772F}"/>
              </a:ext>
            </a:extLst>
          </p:cNvPr>
          <p:cNvCxnSpPr>
            <a:stCxn id="20" idx="3"/>
            <a:endCxn id="23" idx="1"/>
          </p:cNvCxnSpPr>
          <p:nvPr/>
        </p:nvCxnSpPr>
        <p:spPr>
          <a:xfrm>
            <a:off x="7671599" y="3630473"/>
            <a:ext cx="18778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01CC7581-8050-B223-ACE4-0880ACA9C2C9}"/>
              </a:ext>
            </a:extLst>
          </p:cNvPr>
          <p:cNvSpPr/>
          <p:nvPr/>
        </p:nvSpPr>
        <p:spPr>
          <a:xfrm>
            <a:off x="1255927" y="1575642"/>
            <a:ext cx="9660420" cy="469264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39E6CF-AE5B-2770-87D0-DF82E6C65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8961-590E-4F29-9A79-30C70C49B0A2}" type="slidenum">
              <a:rPr lang="en-US" smtClean="0"/>
              <a:t>18</a:t>
            </a:fld>
            <a:endParaRPr lang="en-US"/>
          </a:p>
        </p:txBody>
      </p:sp>
      <p:pic>
        <p:nvPicPr>
          <p:cNvPr id="11" name="Graphic 10" descr="Box with solid fill">
            <a:extLst>
              <a:ext uri="{FF2B5EF4-FFF2-40B4-BE49-F238E27FC236}">
                <a16:creationId xmlns:a16="http://schemas.microsoft.com/office/drawing/2014/main" id="{CB4CDAAE-7C55-F50E-615E-20A415B27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9232" y="3173273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D8496B-66C0-D3DA-003D-79BD69490CA5}"/>
              </a:ext>
            </a:extLst>
          </p:cNvPr>
          <p:cNvSpPr txBox="1"/>
          <p:nvPr/>
        </p:nvSpPr>
        <p:spPr>
          <a:xfrm>
            <a:off x="1492388" y="4060210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/>
              <a:t>desdeo-tools</a:t>
            </a:r>
            <a:endParaRPr lang="en-US" dirty="0"/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B93A75F0-C672-0C7C-49FF-988D1AC9DD1F}"/>
              </a:ext>
            </a:extLst>
          </p:cNvPr>
          <p:cNvCxnSpPr>
            <a:cxnSpLocks/>
          </p:cNvCxnSpPr>
          <p:nvPr/>
        </p:nvCxnSpPr>
        <p:spPr>
          <a:xfrm flipH="1">
            <a:off x="4280211" y="2157386"/>
            <a:ext cx="12700" cy="3163652"/>
          </a:xfrm>
          <a:prstGeom prst="bentConnector3">
            <a:avLst>
              <a:gd name="adj1" fmla="val 6600000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98F493-F99B-23CD-4CE1-2CFD26217CB2}"/>
              </a:ext>
            </a:extLst>
          </p:cNvPr>
          <p:cNvCxnSpPr>
            <a:cxnSpLocks/>
          </p:cNvCxnSpPr>
          <p:nvPr/>
        </p:nvCxnSpPr>
        <p:spPr>
          <a:xfrm>
            <a:off x="2768423" y="3739212"/>
            <a:ext cx="153718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16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988626-032D-5122-F3C6-2654D3A36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GUIs in DESDEO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2A9518-82F6-0054-1B92-BE4143DD20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50690" y="1963738"/>
            <a:ext cx="10657135" cy="4505914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en-US" dirty="0"/>
              <a:t>It utilizes </a:t>
            </a:r>
            <a:r>
              <a:rPr lang="en-US" dirty="0" err="1"/>
              <a:t>desdeo-webapi</a:t>
            </a:r>
            <a:r>
              <a:rPr lang="en-US" dirty="0"/>
              <a:t> to access the methods and optimization problems available in DESDEO</a:t>
            </a:r>
          </a:p>
          <a:p>
            <a:pPr>
              <a:spcAft>
                <a:spcPts val="400"/>
              </a:spcAft>
            </a:pPr>
            <a:r>
              <a:rPr lang="en-US" dirty="0"/>
              <a:t>Multiple versions of the interface have been implemented, but the core idea is the same in all of them. </a:t>
            </a:r>
          </a:p>
          <a:p>
            <a:pPr>
              <a:spcAft>
                <a:spcPts val="400"/>
              </a:spcAft>
            </a:pPr>
            <a:r>
              <a:rPr lang="en-US" sz="1800" dirty="0">
                <a:cs typeface="Segoe UI"/>
              </a:rPr>
              <a:t>Currently UIs for the following </a:t>
            </a:r>
            <a:r>
              <a:rPr lang="en-US" sz="1800" dirty="0" err="1">
                <a:cs typeface="Segoe UI"/>
              </a:rPr>
              <a:t>multiobjective</a:t>
            </a:r>
            <a:r>
              <a:rPr lang="en-US" sz="1800" dirty="0">
                <a:cs typeface="Segoe UI"/>
              </a:rPr>
              <a:t> optimization methods have been implemented: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Char char="•"/>
            </a:pPr>
            <a:r>
              <a:rPr lang="en-US" sz="2000" b="1" dirty="0">
                <a:solidFill>
                  <a:srgbClr val="002957"/>
                </a:solidFill>
                <a:cs typeface="Arial"/>
              </a:rPr>
              <a:t>  Reference point method</a:t>
            </a:r>
            <a:r>
              <a:rPr lang="en-US" sz="2000" dirty="0">
                <a:cs typeface="Arial"/>
              </a:rPr>
              <a:t>​</a:t>
            </a:r>
            <a:endParaRPr lang="en-US" sz="2000" dirty="0">
              <a:ea typeface="Lato"/>
              <a:cs typeface="Arial"/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  <a:buChar char="•"/>
            </a:pPr>
            <a:r>
              <a:rPr lang="en-US" sz="2000" b="1" dirty="0">
                <a:solidFill>
                  <a:srgbClr val="002957"/>
                </a:solidFill>
                <a:cs typeface="Arial"/>
              </a:rPr>
              <a:t>  NAUTILUS Navigator</a:t>
            </a:r>
            <a:r>
              <a:rPr lang="en-US" sz="2000" dirty="0">
                <a:cs typeface="Arial"/>
              </a:rPr>
              <a:t>​</a:t>
            </a:r>
            <a:endParaRPr lang="en-US" sz="2000" dirty="0">
              <a:ea typeface="Lato"/>
              <a:cs typeface="Arial"/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  <a:buChar char="•"/>
            </a:pPr>
            <a:r>
              <a:rPr lang="en-US" sz="2000" b="1" dirty="0">
                <a:solidFill>
                  <a:srgbClr val="002957"/>
                </a:solidFill>
                <a:cs typeface="Arial"/>
              </a:rPr>
              <a:t>  Synchronous NIMBUS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Char char="•"/>
            </a:pPr>
            <a:r>
              <a:rPr lang="en-US" sz="2000" b="1" dirty="0">
                <a:solidFill>
                  <a:srgbClr val="002957"/>
                </a:solidFill>
                <a:ea typeface="Lato"/>
                <a:cs typeface="Arial"/>
              </a:rPr>
              <a:t>  E-NAUTILUS</a:t>
            </a:r>
          </a:p>
          <a:p>
            <a:pPr>
              <a:spcAft>
                <a:spcPts val="400"/>
              </a:spcAft>
            </a:pPr>
            <a:endParaRPr lang="en-US" sz="2000" dirty="0">
              <a:ea typeface="Lato"/>
              <a:cs typeface="Lato"/>
            </a:endParaRP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ea typeface="Lato"/>
              <a:cs typeface="Lato"/>
            </a:endParaRPr>
          </a:p>
          <a:p>
            <a:pPr marL="541020" lvl="1" indent="-271145"/>
            <a:endParaRPr lang="en-US" dirty="0">
              <a:ea typeface="Lato"/>
              <a:cs typeface="Lat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82AF8B-97D5-3011-1423-9F63FD340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8961-590E-4F29-9A79-30C70C49B0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9D2A-4FC9-86B4-509E-8631B3FEE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4608513" cy="1080542"/>
          </a:xfrm>
        </p:spPr>
        <p:txBody>
          <a:bodyPr anchor="t">
            <a:normAutofit/>
          </a:bodyPr>
          <a:lstStyle/>
          <a:p>
            <a:r>
              <a:rPr lang="fi-FI" dirty="0"/>
              <a:t>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1BB6F5-5365-D49A-7A2E-91568643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4896544" cy="4392612"/>
          </a:xfrm>
        </p:spPr>
        <p:txBody>
          <a:bodyPr anchor="t">
            <a:norm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i-FI" sz="2800" dirty="0" err="1"/>
              <a:t>Motivation</a:t>
            </a:r>
            <a:endParaRPr lang="fi-FI" sz="28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i-FI" sz="2800" dirty="0" err="1"/>
              <a:t>Introduction</a:t>
            </a:r>
            <a:endParaRPr lang="fi-FI" sz="28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i-FI" sz="2800" dirty="0" err="1"/>
              <a:t>Iterative</a:t>
            </a:r>
            <a:r>
              <a:rPr lang="fi-FI" sz="2800" dirty="0"/>
              <a:t> design </a:t>
            </a:r>
            <a:r>
              <a:rPr lang="fi-FI" sz="2800" dirty="0" err="1"/>
              <a:t>process</a:t>
            </a:r>
            <a:endParaRPr lang="fi-FI" sz="28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i-FI" sz="2800" dirty="0" err="1"/>
              <a:t>GUIs</a:t>
            </a:r>
            <a:r>
              <a:rPr lang="fi-FI" sz="2800" dirty="0"/>
              <a:t> in DESDEO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i-FI" sz="2800" dirty="0" err="1"/>
              <a:t>Future</a:t>
            </a:r>
            <a:r>
              <a:rPr lang="fi-FI" sz="2800" dirty="0"/>
              <a:t> </a:t>
            </a:r>
            <a:r>
              <a:rPr lang="fi-FI" sz="2800" dirty="0" err="1"/>
              <a:t>developments</a:t>
            </a:r>
            <a:endParaRPr lang="fi-FI" sz="2800" dirty="0"/>
          </a:p>
        </p:txBody>
      </p:sp>
      <p:pic>
        <p:nvPicPr>
          <p:cNvPr id="6" name="Picture 5" descr="A person reaching for a paper on a table full of paper and sticky notes">
            <a:extLst>
              <a:ext uri="{FF2B5EF4-FFF2-40B4-BE49-F238E27FC236}">
                <a16:creationId xmlns:a16="http://schemas.microsoft.com/office/drawing/2014/main" id="{B31AF2FC-4B84-C63F-97E1-88F3C5A9E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34" r="19529" b="1"/>
          <a:stretch/>
        </p:blipFill>
        <p:spPr>
          <a:xfrm>
            <a:off x="6003482" y="10"/>
            <a:ext cx="6188518" cy="6669350"/>
          </a:xfrm>
          <a:custGeom>
            <a:avLst/>
            <a:gdLst/>
            <a:ahLst/>
            <a:cxnLst/>
            <a:rect l="l" t="t" r="r" b="b"/>
            <a:pathLst>
              <a:path w="6188518" h="6669360">
                <a:moveTo>
                  <a:pt x="1820710" y="0"/>
                </a:moveTo>
                <a:lnTo>
                  <a:pt x="6188518" y="0"/>
                </a:lnTo>
                <a:lnTo>
                  <a:pt x="6188518" y="6669360"/>
                </a:lnTo>
                <a:lnTo>
                  <a:pt x="0" y="6669360"/>
                </a:lnTo>
                <a:close/>
              </a:path>
            </a:pathLst>
          </a:cu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7F1ACE-78BF-61C2-D1E5-D5C6BFF61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381551"/>
            <a:ext cx="431998" cy="21580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26BA249-D5B7-4667-8B08-34841F1900EF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8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D3BB64-AE3D-A292-E58E-26F209F8C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Visualizations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5F0462-2681-A59F-FE65-5097D504D5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9690" y="1656821"/>
            <a:ext cx="11008658" cy="4392612"/>
          </a:xfrm>
        </p:spPr>
        <p:txBody>
          <a:bodyPr/>
          <a:lstStyle/>
          <a:p>
            <a:r>
              <a:rPr lang="en-US" sz="2000" dirty="0">
                <a:ea typeface="Lato"/>
                <a:cs typeface="Lato"/>
              </a:rPr>
              <a:t>Multiple visualization components have been implemented in DESDEO:</a:t>
            </a:r>
          </a:p>
          <a:p>
            <a:pPr marL="269875" lvl="1" indent="0">
              <a:buNone/>
            </a:pPr>
            <a:endParaRPr lang="en-US" sz="2000" dirty="0">
              <a:ea typeface="Lato"/>
              <a:cs typeface="La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F94F4D-6C67-42EE-63F7-EBFCBA7F6E5E}"/>
              </a:ext>
            </a:extLst>
          </p:cNvPr>
          <p:cNvSpPr txBox="1"/>
          <p:nvPr/>
        </p:nvSpPr>
        <p:spPr>
          <a:xfrm>
            <a:off x="1945376" y="3453837"/>
            <a:ext cx="1970411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MX" sz="1600" b="1" dirty="0">
                <a:solidFill>
                  <a:schemeClr val="accent6">
                    <a:lumMod val="50000"/>
                  </a:schemeClr>
                </a:solidFill>
              </a:rPr>
              <a:t>Horizontal axis </a:t>
            </a:r>
            <a:r>
              <a:rPr lang="es-MX" sz="1600" b="1" dirty="0" err="1">
                <a:solidFill>
                  <a:schemeClr val="accent6">
                    <a:lumMod val="50000"/>
                  </a:schemeClr>
                </a:solidFill>
              </a:rPr>
              <a:t>plot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C71BFA-028A-805A-6EA2-FC364450EA3B}"/>
              </a:ext>
            </a:extLst>
          </p:cNvPr>
          <p:cNvSpPr txBox="1"/>
          <p:nvPr/>
        </p:nvSpPr>
        <p:spPr>
          <a:xfrm>
            <a:off x="8985472" y="4950916"/>
            <a:ext cx="2428870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MX" sz="1600" b="1" dirty="0" err="1">
                <a:solidFill>
                  <a:schemeClr val="accent6">
                    <a:lumMod val="50000"/>
                  </a:schemeClr>
                </a:solidFill>
              </a:rPr>
              <a:t>Parallel</a:t>
            </a:r>
            <a:r>
              <a:rPr lang="es-MX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MX" sz="1600" b="1" dirty="0" err="1">
                <a:solidFill>
                  <a:schemeClr val="accent6">
                    <a:lumMod val="50000"/>
                  </a:schemeClr>
                </a:solidFill>
              </a:rPr>
              <a:t>coordinate</a:t>
            </a:r>
            <a:r>
              <a:rPr lang="es-MX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MX" sz="1600" b="1" dirty="0" err="1">
                <a:solidFill>
                  <a:schemeClr val="accent6">
                    <a:lumMod val="50000"/>
                  </a:schemeClr>
                </a:solidFill>
              </a:rPr>
              <a:t>plot</a:t>
            </a:r>
            <a:endParaRPr lang="en-US" sz="1600" b="1" dirty="0">
              <a:solidFill>
                <a:schemeClr val="accent6">
                  <a:lumMod val="50000"/>
                </a:schemeClr>
              </a:solidFill>
              <a:ea typeface="Lato"/>
              <a:cs typeface="Lato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396554-0630-7B7D-D42E-96287A299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009" y="2619727"/>
            <a:ext cx="2352712" cy="2231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BE3B9C-CE06-4C1E-5B0A-2A31DA758B74}"/>
              </a:ext>
            </a:extLst>
          </p:cNvPr>
          <p:cNvSpPr txBox="1"/>
          <p:nvPr/>
        </p:nvSpPr>
        <p:spPr>
          <a:xfrm>
            <a:off x="6274019" y="4950916"/>
            <a:ext cx="1260281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MX" sz="1600" b="1" dirty="0">
                <a:solidFill>
                  <a:schemeClr val="accent6">
                    <a:lumMod val="50000"/>
                  </a:schemeClr>
                </a:solidFill>
              </a:rPr>
              <a:t>Radar chart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409549-9821-3D0E-210F-DC467C8F0EE1}"/>
              </a:ext>
            </a:extLst>
          </p:cNvPr>
          <p:cNvSpPr txBox="1"/>
          <p:nvPr/>
        </p:nvSpPr>
        <p:spPr>
          <a:xfrm>
            <a:off x="2137270" y="5289470"/>
            <a:ext cx="1534394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MX" sz="1600" b="1" err="1">
                <a:solidFill>
                  <a:schemeClr val="accent6">
                    <a:lumMod val="50000"/>
                  </a:schemeClr>
                </a:solidFill>
              </a:rPr>
              <a:t>Navigation</a:t>
            </a:r>
            <a:r>
              <a:rPr lang="es-MX" sz="1600" b="1">
                <a:solidFill>
                  <a:schemeClr val="accent6">
                    <a:lumMod val="50000"/>
                  </a:schemeClr>
                </a:solidFill>
              </a:rPr>
              <a:t> bar</a:t>
            </a:r>
            <a:endParaRPr lang="en-US" sz="1600" b="1" i="1">
              <a:solidFill>
                <a:schemeClr val="accent6">
                  <a:lumMod val="50000"/>
                </a:schemeClr>
              </a:solidFill>
              <a:ea typeface="Lato"/>
              <a:cs typeface="Lat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B7F6B5-AA43-8541-BB31-F792D866A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8961-590E-4F29-9A79-30C70C49B0A2}" type="slidenum">
              <a:rPr lang="en-US" smtClean="0"/>
              <a:t>20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D56405-3520-932A-62ED-550C9E249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90" y="4165062"/>
            <a:ext cx="3921568" cy="10559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B1A110-E2BA-193D-105C-545137A1405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D9D9D9"/>
              </a:clrFrom>
              <a:clrTo>
                <a:srgbClr val="D9D9D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3683" y="2647767"/>
            <a:ext cx="3921568" cy="8737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6FF13E-6E0A-0E07-D3FA-78FAD1620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2386" y="2670500"/>
            <a:ext cx="2979655" cy="213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0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CE189-D762-38EE-2E27-C3E20CDC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Visual </a:t>
            </a:r>
            <a:r>
              <a:rPr lang="es-MX" dirty="0" err="1"/>
              <a:t>design</a:t>
            </a:r>
            <a:r>
              <a:rPr lang="es-MX" dirty="0"/>
              <a:t> </a:t>
            </a:r>
            <a:r>
              <a:rPr lang="es-MX" dirty="0" err="1"/>
              <a:t>guidelines</a:t>
            </a:r>
            <a:r>
              <a:rPr lang="es-MX" dirty="0"/>
              <a:t> </a:t>
            </a:r>
            <a:r>
              <a:rPr lang="es-MX" dirty="0">
                <a:solidFill>
                  <a:srgbClr val="002957"/>
                </a:solidFill>
              </a:rPr>
              <a:t>   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3D68B-B0C3-9FFB-5EE4-DDC12BAD7B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6806" y="1609709"/>
            <a:ext cx="10657135" cy="4392612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es-MX" sz="2200" dirty="0"/>
              <a:t>Color </a:t>
            </a:r>
            <a:r>
              <a:rPr lang="es-MX" sz="2200" dirty="0" err="1"/>
              <a:t>palette</a:t>
            </a:r>
            <a:r>
              <a:rPr lang="es-MX" sz="2200" dirty="0"/>
              <a:t> </a:t>
            </a:r>
            <a:r>
              <a:rPr lang="es-MX" sz="2200" dirty="0" err="1"/>
              <a:t>for</a:t>
            </a:r>
            <a:r>
              <a:rPr lang="es-MX" sz="2200" dirty="0"/>
              <a:t> the general UI </a:t>
            </a:r>
            <a:endParaRPr lang="es-MX" i="1" dirty="0">
              <a:ea typeface="Lato"/>
              <a:cs typeface="Lato"/>
            </a:endParaRPr>
          </a:p>
          <a:p>
            <a:pPr>
              <a:spcAft>
                <a:spcPts val="400"/>
              </a:spcAft>
            </a:pPr>
            <a:endParaRPr lang="es-MX" sz="2000" dirty="0">
              <a:ea typeface="Lato"/>
              <a:cs typeface="Lato"/>
            </a:endParaRPr>
          </a:p>
          <a:p>
            <a:pPr>
              <a:spcAft>
                <a:spcPts val="400"/>
              </a:spcAft>
            </a:pPr>
            <a:r>
              <a:rPr lang="en-US" sz="2200" dirty="0"/>
              <a:t>Identify a set of colors to represent the objective functions</a:t>
            </a:r>
            <a:r>
              <a:rPr lang="en-US" sz="1600" dirty="0"/>
              <a:t> </a:t>
            </a:r>
            <a:r>
              <a:rPr lang="es-MX" sz="1600" i="1" dirty="0">
                <a:ea typeface="+mn-lt"/>
                <a:cs typeface="+mn-lt"/>
              </a:rPr>
              <a:t>(</a:t>
            </a:r>
            <a:r>
              <a:rPr lang="es-MX" sz="1600" i="1" dirty="0" err="1">
                <a:ea typeface="+mn-lt"/>
                <a:cs typeface="+mn-lt"/>
              </a:rPr>
              <a:t>check</a:t>
            </a:r>
            <a:r>
              <a:rPr lang="es-MX" sz="1600" i="1" dirty="0">
                <a:ea typeface="+mn-lt"/>
                <a:cs typeface="+mn-lt"/>
              </a:rPr>
              <a:t> </a:t>
            </a:r>
            <a:r>
              <a:rPr lang="es-MX" sz="1600" i="1" dirty="0" err="1">
                <a:ea typeface="+mn-lt"/>
                <a:cs typeface="+mn-lt"/>
              </a:rPr>
              <a:t>accessibility</a:t>
            </a:r>
            <a:r>
              <a:rPr lang="es-MX" sz="1600" i="1" dirty="0">
                <a:ea typeface="+mn-lt"/>
                <a:cs typeface="+mn-lt"/>
              </a:rPr>
              <a:t>)</a:t>
            </a:r>
            <a:endParaRPr lang="en-US" sz="1600" dirty="0">
              <a:ea typeface="Lato"/>
              <a:cs typeface="Lato"/>
            </a:endParaRPr>
          </a:p>
          <a:p>
            <a:pPr>
              <a:spcAft>
                <a:spcPts val="400"/>
              </a:spcAft>
            </a:pPr>
            <a:endParaRPr lang="en-US" sz="2000" dirty="0">
              <a:ea typeface="Lato"/>
              <a:cs typeface="Lato"/>
            </a:endParaRPr>
          </a:p>
          <a:p>
            <a:pPr>
              <a:spcAft>
                <a:spcPts val="400"/>
              </a:spcAft>
            </a:pPr>
            <a:r>
              <a:rPr lang="en-US" sz="2200" dirty="0"/>
              <a:t>Reserved colors: selected solution, upper bound, lower bound, etc.</a:t>
            </a:r>
            <a:endParaRPr lang="en-US" sz="2200" dirty="0">
              <a:ea typeface="Lato"/>
              <a:cs typeface="Lato"/>
            </a:endParaRPr>
          </a:p>
          <a:p>
            <a:pPr>
              <a:spcAft>
                <a:spcPts val="400"/>
              </a:spcAft>
            </a:pPr>
            <a:endParaRPr lang="en-US" sz="2000" dirty="0">
              <a:ea typeface="Lato"/>
              <a:cs typeface="Lato"/>
            </a:endParaRPr>
          </a:p>
          <a:p>
            <a:pPr>
              <a:spcAft>
                <a:spcPts val="400"/>
              </a:spcAft>
            </a:pPr>
            <a:r>
              <a:rPr lang="en-US" sz="2200" dirty="0"/>
              <a:t>Icons to represent each action in the system</a:t>
            </a:r>
            <a:endParaRPr lang="en-US" sz="2200" dirty="0">
              <a:ea typeface="Lato"/>
              <a:cs typeface="Lato"/>
            </a:endParaRPr>
          </a:p>
          <a:p>
            <a:pPr>
              <a:spcAft>
                <a:spcPts val="400"/>
              </a:spcAft>
            </a:pPr>
            <a:r>
              <a:rPr lang="en-US" sz="2200" dirty="0"/>
              <a:t>Typography</a:t>
            </a:r>
            <a:endParaRPr lang="en-US" sz="2200" dirty="0">
              <a:ea typeface="Lato"/>
              <a:cs typeface="Lato"/>
            </a:endParaRPr>
          </a:p>
          <a:p>
            <a:pPr>
              <a:spcAft>
                <a:spcPts val="400"/>
              </a:spcAft>
            </a:pPr>
            <a:r>
              <a:rPr lang="en-US" sz="2200" dirty="0"/>
              <a:t>General layout</a:t>
            </a:r>
            <a:endParaRPr lang="en-US" sz="2200" dirty="0">
              <a:ea typeface="Lato"/>
              <a:cs typeface="Lato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8396EB-B201-1B84-745D-E1B85D5387AE}"/>
              </a:ext>
            </a:extLst>
          </p:cNvPr>
          <p:cNvSpPr/>
          <p:nvPr/>
        </p:nvSpPr>
        <p:spPr>
          <a:xfrm>
            <a:off x="1509052" y="2137435"/>
            <a:ext cx="673200" cy="266400"/>
          </a:xfrm>
          <a:prstGeom prst="rect">
            <a:avLst/>
          </a:prstGeom>
          <a:solidFill>
            <a:srgbClr val="F431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C11CF4-38B0-ED45-CA0E-BDE0DB9D2BB7}"/>
              </a:ext>
            </a:extLst>
          </p:cNvPr>
          <p:cNvSpPr/>
          <p:nvPr/>
        </p:nvSpPr>
        <p:spPr>
          <a:xfrm>
            <a:off x="2262710" y="2137435"/>
            <a:ext cx="673200" cy="266400"/>
          </a:xfrm>
          <a:prstGeom prst="rect">
            <a:avLst/>
          </a:prstGeom>
          <a:solidFill>
            <a:srgbClr val="393F4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53DF71-83FC-F22E-2C56-83FAAE460D6E}"/>
              </a:ext>
            </a:extLst>
          </p:cNvPr>
          <p:cNvSpPr/>
          <p:nvPr/>
        </p:nvSpPr>
        <p:spPr>
          <a:xfrm>
            <a:off x="3026275" y="2153006"/>
            <a:ext cx="673200" cy="266400"/>
          </a:xfrm>
          <a:prstGeom prst="rect">
            <a:avLst/>
          </a:prstGeom>
          <a:solidFill>
            <a:srgbClr val="6D717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8AB8BB-DFDF-F219-FEF3-850B2B2D09D4}"/>
              </a:ext>
            </a:extLst>
          </p:cNvPr>
          <p:cNvSpPr/>
          <p:nvPr/>
        </p:nvSpPr>
        <p:spPr>
          <a:xfrm>
            <a:off x="3789840" y="2137435"/>
            <a:ext cx="673200" cy="266400"/>
          </a:xfrm>
          <a:prstGeom prst="rect">
            <a:avLst/>
          </a:prstGeom>
          <a:solidFill>
            <a:srgbClr val="CBD2E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897AA5-3CB4-0045-E8CC-64692D8570AA}"/>
              </a:ext>
            </a:extLst>
          </p:cNvPr>
          <p:cNvSpPr/>
          <p:nvPr/>
        </p:nvSpPr>
        <p:spPr>
          <a:xfrm>
            <a:off x="4553405" y="2137435"/>
            <a:ext cx="673200" cy="266400"/>
          </a:xfrm>
          <a:prstGeom prst="rect">
            <a:avLst/>
          </a:prstGeom>
          <a:solidFill>
            <a:srgbClr val="F6F8F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35FF803-971F-8DD4-A84A-A6A740D84119}"/>
              </a:ext>
            </a:extLst>
          </p:cNvPr>
          <p:cNvGrpSpPr/>
          <p:nvPr/>
        </p:nvGrpSpPr>
        <p:grpSpPr>
          <a:xfrm>
            <a:off x="1509729" y="3016229"/>
            <a:ext cx="7542573" cy="266700"/>
            <a:chOff x="278567" y="3122515"/>
            <a:chExt cx="7542573" cy="2667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BED151-746C-68EC-E40B-86D8C8482F6B}"/>
                </a:ext>
              </a:extLst>
            </p:cNvPr>
            <p:cNvSpPr/>
            <p:nvPr/>
          </p:nvSpPr>
          <p:spPr>
            <a:xfrm>
              <a:off x="278567" y="3122515"/>
              <a:ext cx="672523" cy="266700"/>
            </a:xfrm>
            <a:prstGeom prst="rect">
              <a:avLst/>
            </a:prstGeom>
            <a:solidFill>
              <a:srgbClr val="EAB0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844345-A2AE-C2B9-9E1F-A0BCFD16F268}"/>
                </a:ext>
              </a:extLst>
            </p:cNvPr>
            <p:cNvSpPr/>
            <p:nvPr/>
          </p:nvSpPr>
          <p:spPr>
            <a:xfrm>
              <a:off x="1042131" y="3122515"/>
              <a:ext cx="672523" cy="266700"/>
            </a:xfrm>
            <a:prstGeom prst="rect">
              <a:avLst/>
            </a:prstGeom>
            <a:solidFill>
              <a:srgbClr val="FFB6B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58A9762-146D-6C31-FD4C-86809DB7D04D}"/>
                </a:ext>
              </a:extLst>
            </p:cNvPr>
            <p:cNvSpPr/>
            <p:nvPr/>
          </p:nvSpPr>
          <p:spPr>
            <a:xfrm>
              <a:off x="1805696" y="3122515"/>
              <a:ext cx="672523" cy="266700"/>
            </a:xfrm>
            <a:prstGeom prst="rect">
              <a:avLst/>
            </a:prstGeom>
            <a:solidFill>
              <a:srgbClr val="F6DFE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BC4D51-C04D-B9C2-EF56-867D7F457DA9}"/>
                </a:ext>
              </a:extLst>
            </p:cNvPr>
            <p:cNvSpPr/>
            <p:nvPr/>
          </p:nvSpPr>
          <p:spPr>
            <a:xfrm>
              <a:off x="2569261" y="3122515"/>
              <a:ext cx="672523" cy="266700"/>
            </a:xfrm>
            <a:prstGeom prst="rect">
              <a:avLst/>
            </a:prstGeom>
            <a:solidFill>
              <a:srgbClr val="FFEB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3FC14A2-29AF-ECA6-3CAC-AD486F9B5C26}"/>
                </a:ext>
              </a:extLst>
            </p:cNvPr>
            <p:cNvSpPr/>
            <p:nvPr/>
          </p:nvSpPr>
          <p:spPr>
            <a:xfrm>
              <a:off x="3332826" y="3122515"/>
              <a:ext cx="672523" cy="266700"/>
            </a:xfrm>
            <a:prstGeom prst="rect">
              <a:avLst/>
            </a:prstGeom>
            <a:solidFill>
              <a:srgbClr val="F6D7A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40925D-3ABB-A460-B92A-3891C22D3433}"/>
                </a:ext>
              </a:extLst>
            </p:cNvPr>
            <p:cNvSpPr/>
            <p:nvPr/>
          </p:nvSpPr>
          <p:spPr>
            <a:xfrm>
              <a:off x="4096391" y="3122515"/>
              <a:ext cx="672523" cy="266700"/>
            </a:xfrm>
            <a:prstGeom prst="rect">
              <a:avLst/>
            </a:prstGeom>
            <a:solidFill>
              <a:srgbClr val="F8A97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A2E228D-2458-A420-513D-570330A2FBAF}"/>
                </a:ext>
              </a:extLst>
            </p:cNvPr>
            <p:cNvSpPr/>
            <p:nvPr/>
          </p:nvSpPr>
          <p:spPr>
            <a:xfrm>
              <a:off x="4866296" y="3122515"/>
              <a:ext cx="672523" cy="266700"/>
            </a:xfrm>
            <a:prstGeom prst="rect">
              <a:avLst/>
            </a:prstGeom>
            <a:solidFill>
              <a:srgbClr val="CBE2B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2A8D3B-89A6-36B2-989E-A80084E435ED}"/>
                </a:ext>
              </a:extLst>
            </p:cNvPr>
            <p:cNvSpPr/>
            <p:nvPr/>
          </p:nvSpPr>
          <p:spPr>
            <a:xfrm>
              <a:off x="5629159" y="3122515"/>
              <a:ext cx="672523" cy="266700"/>
            </a:xfrm>
            <a:prstGeom prst="rect">
              <a:avLst/>
            </a:prstGeom>
            <a:solidFill>
              <a:srgbClr val="CAF7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B24D782-9AB4-BBF0-ACF3-C38436587841}"/>
                </a:ext>
              </a:extLst>
            </p:cNvPr>
            <p:cNvSpPr/>
            <p:nvPr/>
          </p:nvSpPr>
          <p:spPr>
            <a:xfrm>
              <a:off x="7148617" y="3122515"/>
              <a:ext cx="672523" cy="266700"/>
            </a:xfrm>
            <a:prstGeom prst="rect">
              <a:avLst/>
            </a:prstGeom>
            <a:solidFill>
              <a:srgbClr val="94DA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C8F41B-9EDE-0E19-7EAF-B340D637CEB4}"/>
                </a:ext>
              </a:extLst>
            </p:cNvPr>
            <p:cNvSpPr/>
            <p:nvPr/>
          </p:nvSpPr>
          <p:spPr>
            <a:xfrm>
              <a:off x="6382075" y="3122515"/>
              <a:ext cx="672523" cy="266700"/>
            </a:xfrm>
            <a:prstGeom prst="rect">
              <a:avLst/>
            </a:prstGeom>
            <a:solidFill>
              <a:srgbClr val="B7CAD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943532E-5805-0FB4-2E65-C574670C456D}"/>
              </a:ext>
            </a:extLst>
          </p:cNvPr>
          <p:cNvGrpSpPr/>
          <p:nvPr/>
        </p:nvGrpSpPr>
        <p:grpSpPr>
          <a:xfrm>
            <a:off x="1474810" y="4003785"/>
            <a:ext cx="2955803" cy="267897"/>
            <a:chOff x="1378394" y="5068818"/>
            <a:chExt cx="2955803" cy="26789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6A66A0A-CFC8-73CF-9E71-CE8BBE08EEE2}"/>
                </a:ext>
              </a:extLst>
            </p:cNvPr>
            <p:cNvSpPr/>
            <p:nvPr/>
          </p:nvSpPr>
          <p:spPr>
            <a:xfrm>
              <a:off x="1378394" y="5070015"/>
              <a:ext cx="672523" cy="266700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BA6695-A8E7-BACC-9547-60DF717AAB15}"/>
                </a:ext>
              </a:extLst>
            </p:cNvPr>
            <p:cNvSpPr/>
            <p:nvPr/>
          </p:nvSpPr>
          <p:spPr>
            <a:xfrm>
              <a:off x="2141958" y="5070015"/>
              <a:ext cx="672523" cy="2667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5DEEB28-AD3B-8B93-F92D-E2CD87A06520}"/>
                </a:ext>
              </a:extLst>
            </p:cNvPr>
            <p:cNvSpPr/>
            <p:nvPr/>
          </p:nvSpPr>
          <p:spPr>
            <a:xfrm>
              <a:off x="2898110" y="5068818"/>
              <a:ext cx="672523" cy="2667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2A798B1-CFF5-6F1B-AA6A-1EDD352CD5E8}"/>
                </a:ext>
              </a:extLst>
            </p:cNvPr>
            <p:cNvSpPr/>
            <p:nvPr/>
          </p:nvSpPr>
          <p:spPr>
            <a:xfrm>
              <a:off x="3661674" y="5068818"/>
              <a:ext cx="672523" cy="2667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ADB6D-2AA6-D9FF-E8BA-B4E1DB07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8961-590E-4F29-9A79-30C70C49B0A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7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D7DD53-626C-902B-B1F0-6C7A4D895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10369103" cy="1080542"/>
          </a:xfrm>
        </p:spPr>
        <p:txBody>
          <a:bodyPr anchor="t">
            <a:normAutofit/>
          </a:bodyPr>
          <a:lstStyle/>
          <a:p>
            <a:r>
              <a:rPr lang="es-MX" dirty="0"/>
              <a:t>Future </a:t>
            </a:r>
            <a:r>
              <a:rPr lang="es-MX" dirty="0" err="1"/>
              <a:t>developments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A3EFB2-CE5C-0419-4612-70B21AB07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73239"/>
            <a:ext cx="11229363" cy="4392612"/>
          </a:xfrm>
        </p:spPr>
        <p:txBody>
          <a:bodyPr anchor="t">
            <a:normAutofit/>
          </a:bodyPr>
          <a:lstStyle/>
          <a:p>
            <a:r>
              <a:rPr lang="es-MX" dirty="0"/>
              <a:t>A </a:t>
            </a:r>
            <a:r>
              <a:rPr lang="es-MX" b="1" dirty="0"/>
              <a:t>new </a:t>
            </a:r>
            <a:r>
              <a:rPr lang="es-MX" b="1" dirty="0" err="1"/>
              <a:t>version</a:t>
            </a:r>
            <a:r>
              <a:rPr lang="es-MX" b="1" dirty="0"/>
              <a:t> </a:t>
            </a:r>
            <a:r>
              <a:rPr lang="es-MX" dirty="0" err="1"/>
              <a:t>of</a:t>
            </a:r>
            <a:r>
              <a:rPr lang="es-MX" dirty="0"/>
              <a:t> the GUI </a:t>
            </a:r>
            <a:r>
              <a:rPr lang="es-MX" dirty="0" err="1"/>
              <a:t>will</a:t>
            </a:r>
            <a:r>
              <a:rPr lang="es-MX" dirty="0"/>
              <a:t> be </a:t>
            </a:r>
            <a:r>
              <a:rPr lang="es-MX" dirty="0" err="1"/>
              <a:t>released</a:t>
            </a:r>
            <a:r>
              <a:rPr lang="es-MX" dirty="0"/>
              <a:t> </a:t>
            </a:r>
            <a:r>
              <a:rPr lang="es-MX" dirty="0" err="1"/>
              <a:t>for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minimal</a:t>
            </a:r>
            <a:r>
              <a:rPr lang="es-MX" dirty="0"/>
              <a:t> viable producto (August)</a:t>
            </a:r>
          </a:p>
          <a:p>
            <a:r>
              <a:rPr lang="en-US" dirty="0"/>
              <a:t>New functionalities:</a:t>
            </a:r>
          </a:p>
          <a:p>
            <a:pPr lvl="1"/>
            <a:r>
              <a:rPr lang="en-US" dirty="0"/>
              <a:t>Archive of solutions</a:t>
            </a:r>
          </a:p>
          <a:p>
            <a:pPr lvl="1"/>
            <a:r>
              <a:rPr lang="en-US" dirty="0"/>
              <a:t>Guest users</a:t>
            </a:r>
          </a:p>
          <a:p>
            <a:pPr lvl="1"/>
            <a:r>
              <a:rPr lang="en-US" dirty="0"/>
              <a:t>Interactive evolutionary methods</a:t>
            </a:r>
          </a:p>
          <a:p>
            <a:pPr lvl="1"/>
            <a:r>
              <a:rPr lang="en-US" dirty="0"/>
              <a:t>More visualizations</a:t>
            </a:r>
          </a:p>
          <a:p>
            <a:pPr lvl="1"/>
            <a:r>
              <a:rPr lang="en-US" dirty="0"/>
              <a:t>And more …</a:t>
            </a:r>
          </a:p>
          <a:p>
            <a:r>
              <a:rPr lang="en-US" dirty="0"/>
              <a:t>You can contribute to DESDEO</a:t>
            </a:r>
          </a:p>
          <a:p>
            <a:pPr marL="269875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16C942B6-616D-E413-FF6A-2DB9BAEC4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9DA8961-590E-4F29-9A79-30C70C49B0A2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E8DD6FF-06AA-198B-ED01-19F99684D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143" y="4341469"/>
            <a:ext cx="923926" cy="8006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1947A6-6E0F-057A-87BA-16A6CDE78C7A}"/>
              </a:ext>
            </a:extLst>
          </p:cNvPr>
          <p:cNvSpPr txBox="1"/>
          <p:nvPr/>
        </p:nvSpPr>
        <p:spPr>
          <a:xfrm>
            <a:off x="3045605" y="5412746"/>
            <a:ext cx="6097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b="1" dirty="0">
                <a:latin typeface="+mn-lt"/>
              </a:rPr>
              <a:t>DESDEO </a:t>
            </a:r>
            <a:r>
              <a:rPr lang="es-MX" sz="1800" b="1" dirty="0" err="1">
                <a:latin typeface="+mn-lt"/>
              </a:rPr>
              <a:t>website</a:t>
            </a:r>
            <a:r>
              <a:rPr lang="es-MX" sz="1800" b="0" dirty="0">
                <a:latin typeface="+mn-lt"/>
              </a:rPr>
              <a:t>: </a:t>
            </a:r>
            <a:r>
              <a:rPr lang="es-MX" sz="1800" b="0" dirty="0">
                <a:solidFill>
                  <a:schemeClr val="accent1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https://desdeo.it.jyu.fi</a:t>
            </a:r>
            <a:br>
              <a:rPr lang="es-MX" sz="1800" b="0" dirty="0">
                <a:solidFill>
                  <a:schemeClr val="accent1"/>
                </a:solidFill>
                <a:latin typeface="+mn-lt"/>
              </a:rPr>
            </a:br>
            <a:r>
              <a:rPr lang="es-MX" sz="1800" b="1" dirty="0">
                <a:latin typeface="+mn-lt"/>
              </a:rPr>
              <a:t>GitHub</a:t>
            </a:r>
            <a:r>
              <a:rPr lang="es-MX" sz="1800" b="0" dirty="0">
                <a:latin typeface="+mn-lt"/>
              </a:rPr>
              <a:t>: </a:t>
            </a:r>
            <a:r>
              <a:rPr lang="es-MX" sz="1800" b="0" u="sng" dirty="0">
                <a:solidFill>
                  <a:schemeClr val="accent1"/>
                </a:solidFill>
                <a:latin typeface="+mn-lt"/>
              </a:rPr>
              <a:t>https://github.com/industrial-optimization-group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95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F6D2BC-0951-72D9-95BD-C81F4C13E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0675" y="4277558"/>
            <a:ext cx="5815643" cy="529389"/>
          </a:xfrm>
        </p:spPr>
        <p:txBody>
          <a:bodyPr/>
          <a:lstStyle/>
          <a:p>
            <a:br>
              <a:rPr lang="es-MX" sz="1800" b="0" dirty="0">
                <a:latin typeface="+mn-lt"/>
              </a:rPr>
            </a:br>
            <a:r>
              <a:rPr lang="es-MX" sz="1800" dirty="0" err="1">
                <a:latin typeface="+mn-lt"/>
              </a:rPr>
              <a:t>Multiobjective</a:t>
            </a:r>
            <a:r>
              <a:rPr lang="es-MX" sz="1800" dirty="0">
                <a:latin typeface="+mn-lt"/>
              </a:rPr>
              <a:t> Optimization Group </a:t>
            </a:r>
            <a:r>
              <a:rPr lang="es-MX" sz="1800" b="0" dirty="0" err="1">
                <a:latin typeface="+mn-lt"/>
              </a:rPr>
              <a:t>Website</a:t>
            </a:r>
            <a:r>
              <a:rPr lang="es-MX" sz="1800" b="0" dirty="0">
                <a:latin typeface="+mn-lt"/>
              </a:rPr>
              <a:t>:  </a:t>
            </a:r>
            <a:r>
              <a:rPr lang="es-MX" sz="1800" b="0" dirty="0">
                <a:solidFill>
                  <a:schemeClr val="accent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http://www.mit.jyu.fi</a:t>
            </a:r>
            <a:br>
              <a:rPr lang="es-MX" sz="1800" b="0" dirty="0">
                <a:latin typeface="+mn-lt"/>
              </a:rPr>
            </a:br>
            <a:r>
              <a:rPr lang="es-MX" sz="1800" b="0" dirty="0">
                <a:latin typeface="+mn-lt"/>
              </a:rPr>
              <a:t>Email:  </a:t>
            </a:r>
            <a:r>
              <a:rPr lang="es-MX" sz="1800" b="0" u="sng" dirty="0">
                <a:solidFill>
                  <a:schemeClr val="accent1"/>
                </a:solidFill>
                <a:latin typeface="+mn-lt"/>
              </a:rPr>
              <a:t>optim@jyu.fi</a:t>
            </a:r>
            <a:endParaRPr lang="en-US" sz="1800" dirty="0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058A4719-2B0B-061C-46CD-FC6BBE2ED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006" y="3411512"/>
            <a:ext cx="792983" cy="79728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67176D-8F4C-FC95-F75D-B9AF1FB7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8961-590E-4F29-9A79-30C70C49B0A2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 descr="A cartoon of a child with black hair&#10;&#10;Description automatically generated with low confidence">
            <a:extLst>
              <a:ext uri="{FF2B5EF4-FFF2-40B4-BE49-F238E27FC236}">
                <a16:creationId xmlns:a16="http://schemas.microsoft.com/office/drawing/2014/main" id="{B62CDFC8-83BA-085C-8B73-E6DDDDF84FE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CC00"/>
              </a:clrFrom>
              <a:clrTo>
                <a:srgbClr val="FFCC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964" y="5724531"/>
            <a:ext cx="936742" cy="936742"/>
          </a:xfrm>
          <a:prstGeom prst="rect">
            <a:avLst/>
          </a:prstGeom>
        </p:spPr>
      </p:pic>
      <p:pic>
        <p:nvPicPr>
          <p:cNvPr id="11" name="Picture 10" descr="Cartoon child with blonde hair wearing red glasses&#10;&#10;Description automatically generated with low confidence">
            <a:extLst>
              <a:ext uri="{FF2B5EF4-FFF2-40B4-BE49-F238E27FC236}">
                <a16:creationId xmlns:a16="http://schemas.microsoft.com/office/drawing/2014/main" id="{A0263E16-AC06-43B4-4022-D40710108C3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CC00"/>
              </a:clrFrom>
              <a:clrTo>
                <a:srgbClr val="FFCC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964" y="5728908"/>
            <a:ext cx="936742" cy="936742"/>
          </a:xfrm>
          <a:prstGeom prst="rect">
            <a:avLst/>
          </a:prstGeom>
        </p:spPr>
      </p:pic>
      <p:pic>
        <p:nvPicPr>
          <p:cNvPr id="14" name="Picture 13" descr="A cartoon of a child with a pink bow&#10;&#10;Description automatically generated with low confidence">
            <a:extLst>
              <a:ext uri="{FF2B5EF4-FFF2-40B4-BE49-F238E27FC236}">
                <a16:creationId xmlns:a16="http://schemas.microsoft.com/office/drawing/2014/main" id="{BC6FBF93-EE16-8059-F07E-D0D0649C38F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CC00"/>
              </a:clrFrom>
              <a:clrTo>
                <a:srgbClr val="FFCC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990" y="5725209"/>
            <a:ext cx="939016" cy="939016"/>
          </a:xfrm>
          <a:prstGeom prst="rect">
            <a:avLst/>
          </a:prstGeom>
          <a:noFill/>
        </p:spPr>
      </p:pic>
      <p:pic>
        <p:nvPicPr>
          <p:cNvPr id="17" name="Picture 16" descr="A cartoon of a person with a hat&#10;&#10;Description automatically generated with low confidence">
            <a:extLst>
              <a:ext uri="{FF2B5EF4-FFF2-40B4-BE49-F238E27FC236}">
                <a16:creationId xmlns:a16="http://schemas.microsoft.com/office/drawing/2014/main" id="{A3B94252-BB14-4B02-3516-319EFA37F7C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CC00"/>
              </a:clrFrom>
              <a:clrTo>
                <a:srgbClr val="FFCC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0507" y="5728625"/>
            <a:ext cx="939016" cy="939016"/>
          </a:xfrm>
          <a:prstGeom prst="rect">
            <a:avLst/>
          </a:prstGeom>
        </p:spPr>
      </p:pic>
      <p:pic>
        <p:nvPicPr>
          <p:cNvPr id="22" name="Picture 21" descr="A cartoon of a child with a mustache&#10;&#10;Description automatically generated with medium confidence">
            <a:extLst>
              <a:ext uri="{FF2B5EF4-FFF2-40B4-BE49-F238E27FC236}">
                <a16:creationId xmlns:a16="http://schemas.microsoft.com/office/drawing/2014/main" id="{79F5C757-DE8C-03E0-6743-79D679BE7BC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CC00"/>
              </a:clrFrom>
              <a:clrTo>
                <a:srgbClr val="FFCC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464" y="5725867"/>
            <a:ext cx="938264" cy="938264"/>
          </a:xfrm>
          <a:prstGeom prst="rect">
            <a:avLst/>
          </a:prstGeom>
        </p:spPr>
      </p:pic>
      <p:sp>
        <p:nvSpPr>
          <p:cNvPr id="25" name="Subtitle 2">
            <a:extLst>
              <a:ext uri="{FF2B5EF4-FFF2-40B4-BE49-F238E27FC236}">
                <a16:creationId xmlns:a16="http://schemas.microsoft.com/office/drawing/2014/main" id="{2606341D-F248-48C2-443B-03C8C6CE7A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4" y="2575667"/>
            <a:ext cx="11233150" cy="9146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MX" b="1" dirty="0"/>
              <a:t>Giomara Lárraga</a:t>
            </a:r>
          </a:p>
          <a:p>
            <a:pPr>
              <a:lnSpc>
                <a:spcPct val="100000"/>
              </a:lnSpc>
            </a:pPr>
            <a:r>
              <a:rPr lang="es-MX" i="1" dirty="0"/>
              <a:t>giomara.g.larraga-maldonado@jyu.fi</a:t>
            </a:r>
          </a:p>
        </p:txBody>
      </p:sp>
      <p:pic>
        <p:nvPicPr>
          <p:cNvPr id="26" name="Picture 25" descr="A picture containing cartoon, clipart, drawing, illustration&#10;&#10;Description automatically generated">
            <a:extLst>
              <a:ext uri="{FF2B5EF4-FFF2-40B4-BE49-F238E27FC236}">
                <a16:creationId xmlns:a16="http://schemas.microsoft.com/office/drawing/2014/main" id="{4142151D-91E7-055C-E2B6-351C0C9A299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CC00"/>
              </a:clrFrom>
              <a:clrTo>
                <a:srgbClr val="FFCC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093" y="5724531"/>
            <a:ext cx="939600" cy="939600"/>
          </a:xfrm>
          <a:prstGeom prst="rect">
            <a:avLst/>
          </a:prstGeom>
        </p:spPr>
      </p:pic>
      <p:pic>
        <p:nvPicPr>
          <p:cNvPr id="27" name="Picture 26" descr="Cartoon character of a person with glasses&#10;&#10;Description automatically generated with low confidence">
            <a:extLst>
              <a:ext uri="{FF2B5EF4-FFF2-40B4-BE49-F238E27FC236}">
                <a16:creationId xmlns:a16="http://schemas.microsoft.com/office/drawing/2014/main" id="{AFDC4E60-EF04-F634-A861-8D6D61AF79F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CC00"/>
              </a:clrFrom>
              <a:clrTo>
                <a:srgbClr val="FFCC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735" y="5724531"/>
            <a:ext cx="939600" cy="93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D5DDCC-7578-24F5-92EC-000F74727CFF}"/>
              </a:ext>
            </a:extLst>
          </p:cNvPr>
          <p:cNvSpPr txBox="1"/>
          <p:nvPr/>
        </p:nvSpPr>
        <p:spPr>
          <a:xfrm>
            <a:off x="2937024" y="5255597"/>
            <a:ext cx="63179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3"/>
                </a:solidFill>
              </a:rPr>
              <a:t>This research has been funded by the Academy of Finland (grant 322221). </a:t>
            </a:r>
          </a:p>
        </p:txBody>
      </p:sp>
    </p:spTree>
    <p:extLst>
      <p:ext uri="{BB962C8B-B14F-4D97-AF65-F5344CB8AC3E}">
        <p14:creationId xmlns:p14="http://schemas.microsoft.com/office/powerpoint/2010/main" val="140755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4E6070-59D4-9F11-5890-C2BE15431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14F8CE-BB13-E16D-C2E1-D621EF62E5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432" y="1767223"/>
            <a:ext cx="10657135" cy="4392612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solidFill>
                  <a:schemeClr val="tx2"/>
                </a:solidFill>
              </a:rPr>
              <a:t>  </a:t>
            </a:r>
            <a:r>
              <a:rPr lang="en-US" sz="2800" dirty="0">
                <a:solidFill>
                  <a:schemeClr val="tx2"/>
                </a:solidFill>
              </a:rPr>
              <a:t>We aim to develop </a:t>
            </a:r>
            <a:r>
              <a:rPr lang="en-US" sz="2800" b="1" dirty="0">
                <a:solidFill>
                  <a:schemeClr val="accent1"/>
                </a:solidFill>
              </a:rPr>
              <a:t>intuitive and easy-to-use GUIs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2"/>
                </a:solidFill>
              </a:rPr>
              <a:t>that can be adopted by multiple methods</a:t>
            </a:r>
            <a:r>
              <a:rPr lang="en-US" sz="2800" dirty="0">
                <a:solidFill>
                  <a:schemeClr val="tx2"/>
                </a:solidFill>
                <a:ea typeface="Lato"/>
                <a:cs typeface="Lato"/>
              </a:rPr>
              <a:t>​</a:t>
            </a:r>
          </a:p>
          <a:p>
            <a:pPr marL="0" indent="0" algn="ctr">
              <a:buNone/>
            </a:pPr>
            <a:endParaRPr lang="en-US" sz="28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tx2"/>
                </a:solidFill>
              </a:rPr>
              <a:t>Such interfaces should enable the DM to utilize </a:t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tx2"/>
                </a:solidFill>
              </a:rPr>
              <a:t>the full strength of interactive methods efficiently </a:t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tx2"/>
                </a:solidFill>
              </a:rPr>
              <a:t>and easily without requiring too much cognitive load</a:t>
            </a:r>
            <a:endParaRPr lang="en-US" sz="2800" dirty="0">
              <a:solidFill>
                <a:schemeClr val="tx2"/>
              </a:solidFill>
              <a:ea typeface="Lato"/>
              <a:cs typeface="Lato"/>
            </a:endParaRPr>
          </a:p>
          <a:p>
            <a:endParaRPr lang="en-US" sz="1800" dirty="0">
              <a:solidFill>
                <a:schemeClr val="bg1"/>
              </a:solidFill>
              <a:ea typeface="Lato"/>
              <a:cs typeface="Lato"/>
            </a:endParaRP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BF470A-AB99-33ED-DACC-0E4DD6E84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A249-D5B7-4667-8B08-34841F1900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4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Generic color swatch book with computer and components">
            <a:extLst>
              <a:ext uri="{FF2B5EF4-FFF2-40B4-BE49-F238E27FC236}">
                <a16:creationId xmlns:a16="http://schemas.microsoft.com/office/drawing/2014/main" id="{1660FF53-275E-8C84-1116-85C2653DE7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4" b="-1"/>
          <a:stretch/>
        </p:blipFill>
        <p:spPr>
          <a:xfrm>
            <a:off x="5159896" y="10"/>
            <a:ext cx="7032104" cy="6857990"/>
          </a:xfr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B4B8BD9-D08C-D623-ABBE-A6A2AE9B5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704" y="2566773"/>
            <a:ext cx="4859337" cy="2015802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MX" sz="6600" err="1"/>
              <a:t>Introduction</a:t>
            </a:r>
            <a:br>
              <a:rPr lang="es-MX" sz="4400"/>
            </a:br>
            <a:endParaRPr lang="en-US" sz="4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C81D70-8A13-2F67-72B6-6E7F0B75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8961-590E-4F29-9A79-30C70C49B0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37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3E031-9139-DCD6-17E7-0F04543D2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CE7BA-03F9-CD48-F78D-0B8642746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What is a User Interface (UI)?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Is the means by which a user interacts with a computer system, software application, or electronic device.</a:t>
            </a:r>
          </a:p>
          <a:p>
            <a:pPr>
              <a:spcAft>
                <a:spcPts val="1200"/>
              </a:spcAft>
            </a:pPr>
            <a:r>
              <a:rPr lang="en-US" dirty="0"/>
              <a:t>Different applications need different UIs</a:t>
            </a:r>
          </a:p>
          <a:p>
            <a:pPr>
              <a:spcAft>
                <a:spcPts val="1200"/>
              </a:spcAft>
            </a:pPr>
            <a:r>
              <a:rPr lang="en-US" dirty="0"/>
              <a:t>Types of user interfaces:</a:t>
            </a:r>
          </a:p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9375929-32DC-ABE1-134D-DA91E2A1D6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4270168"/>
              </p:ext>
            </p:extLst>
          </p:nvPr>
        </p:nvGraphicFramePr>
        <p:xfrm>
          <a:off x="391027" y="3368840"/>
          <a:ext cx="11153274" cy="3272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B307E-CFD0-5E03-3219-C3F9BD3DB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A249-D5B7-4667-8B08-34841F1900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C5E7D7-9A61-2C52-0E09-BB54347B0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GUIs</a:t>
            </a:r>
            <a:r>
              <a:rPr lang="es-MX" dirty="0"/>
              <a:t> </a:t>
            </a:r>
            <a:r>
              <a:rPr lang="es-MX" dirty="0" err="1"/>
              <a:t>for</a:t>
            </a:r>
            <a:r>
              <a:rPr lang="es-MX" dirty="0"/>
              <a:t> Interactive </a:t>
            </a:r>
            <a:r>
              <a:rPr lang="es-MX" dirty="0" err="1"/>
              <a:t>Methods</a:t>
            </a:r>
            <a:r>
              <a:rPr lang="es-MX" dirty="0"/>
              <a:t> </a:t>
            </a:r>
            <a:r>
              <a:rPr lang="es-MX" dirty="0">
                <a:solidFill>
                  <a:srgbClr val="002957"/>
                </a:solidFill>
              </a:rPr>
              <a:t>   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922CA-3682-85C9-8D87-28399B322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125" y="1556792"/>
            <a:ext cx="10191961" cy="826029"/>
          </a:xfrm>
        </p:spPr>
        <p:txBody>
          <a:bodyPr/>
          <a:lstStyle/>
          <a:p>
            <a:r>
              <a:rPr lang="en-US" sz="2000" dirty="0"/>
              <a:t>Only a few user-friendly software implementations of interactive methods are available.</a:t>
            </a:r>
          </a:p>
          <a:p>
            <a:r>
              <a:rPr lang="en-US" sz="2000" dirty="0"/>
              <a:t>It is desirable that the GUIs for interactive methods have the following characteristics:</a:t>
            </a:r>
          </a:p>
          <a:p>
            <a:pPr marL="0" indent="0">
              <a:buNone/>
            </a:pPr>
            <a:endParaRPr lang="en-US" dirty="0">
              <a:ea typeface="Lato"/>
              <a:cs typeface="Lato"/>
            </a:endParaRP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4C1E3B-14E1-9C88-502D-82FB84F3C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8961-590E-4F29-9A79-30C70C49B0A2}" type="slidenum">
              <a:rPr lang="en-US" smtClean="0"/>
              <a:t>6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5E152E6-8F00-FD06-7D74-9F7AD7D0A728}"/>
              </a:ext>
            </a:extLst>
          </p:cNvPr>
          <p:cNvSpPr txBox="1">
            <a:spLocks/>
          </p:cNvSpPr>
          <p:nvPr/>
        </p:nvSpPr>
        <p:spPr>
          <a:xfrm>
            <a:off x="839441" y="2845619"/>
            <a:ext cx="10441135" cy="3259122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269875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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1463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Lato" panose="020F0502020204030203" pitchFamily="34" charset="0"/>
              <a:buChar char="–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1938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150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4488" indent="-271463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4363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4238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17763" indent="-26352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s-MX" sz="1600" dirty="0">
              <a:ea typeface="Lato"/>
              <a:cs typeface="Lato"/>
            </a:endParaRPr>
          </a:p>
          <a:p>
            <a:pPr marL="541020" lvl="1" indent="-271145">
              <a:spcAft>
                <a:spcPts val="1000"/>
              </a:spcAft>
            </a:pPr>
            <a:r>
              <a:rPr lang="es-MX" sz="2400" b="1" dirty="0">
                <a:solidFill>
                  <a:schemeClr val="accent3"/>
                </a:solidFill>
              </a:rPr>
              <a:t>Intuitive: </a:t>
            </a:r>
            <a:r>
              <a:rPr lang="es-MX" sz="2000" dirty="0">
                <a:solidFill>
                  <a:schemeClr val="bg1"/>
                </a:solidFill>
              </a:rPr>
              <a:t>the </a:t>
            </a:r>
            <a:r>
              <a:rPr lang="es-MX" sz="2000" dirty="0" err="1">
                <a:solidFill>
                  <a:schemeClr val="bg1"/>
                </a:solidFill>
              </a:rPr>
              <a:t>steps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to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follow</a:t>
            </a:r>
            <a:r>
              <a:rPr lang="es-MX" sz="2000" dirty="0">
                <a:solidFill>
                  <a:schemeClr val="bg1"/>
                </a:solidFill>
              </a:rPr>
              <a:t> are </a:t>
            </a:r>
            <a:r>
              <a:rPr lang="es-MX" sz="2000" dirty="0" err="1">
                <a:solidFill>
                  <a:schemeClr val="bg1"/>
                </a:solidFill>
              </a:rPr>
              <a:t>clear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for</a:t>
            </a:r>
            <a:r>
              <a:rPr lang="es-MX" sz="2000" dirty="0">
                <a:solidFill>
                  <a:schemeClr val="bg1"/>
                </a:solidFill>
              </a:rPr>
              <a:t> the DM in </a:t>
            </a:r>
            <a:r>
              <a:rPr lang="es-MX" sz="2000" dirty="0" err="1">
                <a:solidFill>
                  <a:schemeClr val="bg1"/>
                </a:solidFill>
              </a:rPr>
              <a:t>the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entire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solution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process</a:t>
            </a:r>
            <a:endParaRPr lang="es-MX" sz="2000" dirty="0">
              <a:solidFill>
                <a:schemeClr val="bg1"/>
              </a:solidFill>
              <a:ea typeface="Lato"/>
              <a:cs typeface="Lato"/>
            </a:endParaRPr>
          </a:p>
          <a:p>
            <a:pPr marL="541020" lvl="1" indent="-271145">
              <a:spcAft>
                <a:spcPts val="1000"/>
              </a:spcAft>
            </a:pPr>
            <a:r>
              <a:rPr lang="es-MX" sz="2400" b="1" dirty="0">
                <a:solidFill>
                  <a:schemeClr val="accent3"/>
                </a:solidFill>
              </a:rPr>
              <a:t>Clear: </a:t>
            </a:r>
            <a:r>
              <a:rPr lang="es-MX" sz="2000" dirty="0" err="1">
                <a:solidFill>
                  <a:schemeClr val="bg1"/>
                </a:solidFill>
              </a:rPr>
              <a:t>all</a:t>
            </a:r>
            <a:r>
              <a:rPr lang="es-MX" sz="2000" dirty="0">
                <a:solidFill>
                  <a:schemeClr val="bg1"/>
                </a:solidFill>
              </a:rPr>
              <a:t> UI </a:t>
            </a:r>
            <a:r>
              <a:rPr lang="es-MX" sz="2000" dirty="0" err="1">
                <a:solidFill>
                  <a:schemeClr val="bg1"/>
                </a:solidFill>
              </a:rPr>
              <a:t>elements</a:t>
            </a:r>
            <a:r>
              <a:rPr lang="es-MX" sz="2000" dirty="0">
                <a:solidFill>
                  <a:schemeClr val="bg1"/>
                </a:solidFill>
              </a:rPr>
              <a:t>  have a </a:t>
            </a:r>
            <a:r>
              <a:rPr lang="es-MX" sz="2000" dirty="0" err="1">
                <a:solidFill>
                  <a:schemeClr val="bg1"/>
                </a:solidFill>
              </a:rPr>
              <a:t>clear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purpose</a:t>
            </a:r>
            <a:endParaRPr lang="es-MX" sz="2000" dirty="0">
              <a:solidFill>
                <a:schemeClr val="bg1"/>
              </a:solidFill>
              <a:ea typeface="Lato"/>
              <a:cs typeface="Lato"/>
            </a:endParaRPr>
          </a:p>
          <a:p>
            <a:pPr marL="541020" lvl="1" indent="-271145">
              <a:spcAft>
                <a:spcPts val="1000"/>
              </a:spcAft>
            </a:pPr>
            <a:r>
              <a:rPr lang="es-MX" sz="2400" b="1" dirty="0" err="1">
                <a:solidFill>
                  <a:schemeClr val="accent3"/>
                </a:solidFill>
              </a:rPr>
              <a:t>Reliable</a:t>
            </a:r>
            <a:r>
              <a:rPr lang="es-MX" sz="2400" b="1" dirty="0">
                <a:solidFill>
                  <a:schemeClr val="accent3"/>
                </a:solidFill>
              </a:rPr>
              <a:t>: </a:t>
            </a:r>
            <a:r>
              <a:rPr lang="es-MX" sz="2000" b="1" dirty="0">
                <a:solidFill>
                  <a:schemeClr val="bg1"/>
                </a:solidFill>
              </a:rPr>
              <a:t> </a:t>
            </a:r>
            <a:r>
              <a:rPr lang="en-US" sz="2000" dirty="0">
                <a:solidFill>
                  <a:schemeClr val="bg1"/>
                </a:solidFill>
              </a:rPr>
              <a:t>information presented to the DM to be correct</a:t>
            </a:r>
            <a:endParaRPr lang="en-US" sz="2000" dirty="0">
              <a:solidFill>
                <a:schemeClr val="bg1"/>
              </a:solidFill>
              <a:ea typeface="Lato"/>
              <a:cs typeface="Lato"/>
            </a:endParaRPr>
          </a:p>
          <a:p>
            <a:pPr marL="541020" lvl="1" indent="-271145">
              <a:spcAft>
                <a:spcPts val="1000"/>
              </a:spcAft>
            </a:pPr>
            <a:r>
              <a:rPr lang="en-US" sz="2400" b="1" dirty="0">
                <a:solidFill>
                  <a:schemeClr val="accent3"/>
                </a:solidFill>
              </a:rPr>
              <a:t>Adaptable: </a:t>
            </a:r>
            <a:r>
              <a:rPr lang="en-US" sz="2000" dirty="0">
                <a:solidFill>
                  <a:schemeClr val="bg1"/>
                </a:solidFill>
              </a:rPr>
              <a:t>different visualization types are utilized in the UI according to the needs of the method and the DM’s preferences</a:t>
            </a:r>
            <a:endParaRPr lang="en-US" sz="2000" dirty="0">
              <a:solidFill>
                <a:schemeClr val="bg1"/>
              </a:solidFill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38737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4EAAD9-6BAB-9CDA-C836-9420F3585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Visualizations</a:t>
            </a:r>
            <a:r>
              <a:rPr lang="es-MX" dirty="0"/>
              <a:t> </a:t>
            </a:r>
            <a:r>
              <a:rPr lang="es-MX" dirty="0" err="1"/>
              <a:t>to</a:t>
            </a:r>
            <a:r>
              <a:rPr lang="es-MX" dirty="0"/>
              <a:t> </a:t>
            </a:r>
            <a:r>
              <a:rPr lang="es-MX" dirty="0" err="1"/>
              <a:t>support</a:t>
            </a:r>
            <a:r>
              <a:rPr lang="es-MX" dirty="0"/>
              <a:t> </a:t>
            </a:r>
            <a:r>
              <a:rPr lang="es-MX" dirty="0" err="1"/>
              <a:t>DMs</a:t>
            </a:r>
            <a:r>
              <a:rPr lang="es-MX" dirty="0"/>
              <a:t> </a:t>
            </a:r>
            <a:r>
              <a:rPr lang="es-MX" dirty="0">
                <a:solidFill>
                  <a:srgbClr val="002957"/>
                </a:solidFill>
              </a:rPr>
              <a:t>    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46C169-6226-F7CB-8EF2-66DE35BB83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440" y="1476905"/>
            <a:ext cx="10657135" cy="1080542"/>
          </a:xfrm>
        </p:spPr>
        <p:txBody>
          <a:bodyPr/>
          <a:lstStyle/>
          <a:p>
            <a:r>
              <a:rPr lang="en-US" sz="2000" dirty="0"/>
              <a:t>Data visualization helps people analyze data quickly and efficiently</a:t>
            </a:r>
            <a:endParaRPr lang="en-US" sz="2000" dirty="0">
              <a:ea typeface="Lato"/>
              <a:cs typeface="Lato"/>
            </a:endParaRPr>
          </a:p>
          <a:p>
            <a:r>
              <a:rPr lang="en-US" sz="2000" dirty="0"/>
              <a:t>Good visualization enables </a:t>
            </a:r>
            <a:r>
              <a:rPr lang="en-US" sz="2000" dirty="0">
                <a:solidFill>
                  <a:srgbClr val="000000"/>
                </a:solidFill>
              </a:rPr>
              <a:t>visual exploration of the problem</a:t>
            </a:r>
            <a:endParaRPr lang="es-MX" sz="2000" dirty="0"/>
          </a:p>
          <a:p>
            <a:endParaRPr lang="en-US" dirty="0"/>
          </a:p>
          <a:p>
            <a:endParaRPr lang="es-MX" dirty="0">
              <a:ea typeface="Lato"/>
              <a:cs typeface="Lato"/>
            </a:endParaRP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F7A42E-1C76-7817-2BC7-2C443962B5C0}"/>
              </a:ext>
            </a:extLst>
          </p:cNvPr>
          <p:cNvSpPr txBox="1"/>
          <p:nvPr/>
        </p:nvSpPr>
        <p:spPr>
          <a:xfrm>
            <a:off x="581409" y="2565122"/>
            <a:ext cx="10416115" cy="3816429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MX" sz="2000" dirty="0">
              <a:solidFill>
                <a:schemeClr val="bg1"/>
              </a:solidFill>
              <a:ea typeface="Lato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600"/>
              </a:spcAft>
            </a:pPr>
            <a:r>
              <a:rPr lang="es-MX" sz="2000" dirty="0">
                <a:solidFill>
                  <a:schemeClr val="bg1"/>
                </a:solidFill>
                <a:cs typeface="Arial"/>
              </a:rPr>
              <a:t>  </a:t>
            </a:r>
            <a:r>
              <a:rPr lang="es-MX" sz="2200" dirty="0">
                <a:solidFill>
                  <a:schemeClr val="bg1"/>
                </a:solidFill>
                <a:cs typeface="Arial"/>
              </a:rPr>
              <a:t> </a:t>
            </a:r>
            <a:r>
              <a:rPr lang="es-MX" sz="2200" i="1" dirty="0" err="1">
                <a:solidFill>
                  <a:schemeClr val="bg1"/>
                </a:solidFill>
                <a:cs typeface="Arial"/>
              </a:rPr>
              <a:t>Visualizations</a:t>
            </a:r>
            <a:r>
              <a:rPr lang="es-MX" sz="2200" i="1" dirty="0">
                <a:solidFill>
                  <a:schemeClr val="bg1"/>
                </a:solidFill>
                <a:cs typeface="Arial"/>
              </a:rPr>
              <a:t> are not </a:t>
            </a:r>
            <a:r>
              <a:rPr lang="es-MX" sz="2200" i="1" dirty="0" err="1">
                <a:solidFill>
                  <a:schemeClr val="bg1"/>
                </a:solidFill>
                <a:cs typeface="Arial"/>
              </a:rPr>
              <a:t>intended</a:t>
            </a:r>
            <a:r>
              <a:rPr lang="es-MX" sz="2200" i="1" dirty="0">
                <a:solidFill>
                  <a:schemeClr val="bg1"/>
                </a:solidFill>
                <a:cs typeface="Arial"/>
              </a:rPr>
              <a:t> </a:t>
            </a:r>
            <a:r>
              <a:rPr lang="es-MX" sz="2200" i="1" dirty="0" err="1">
                <a:solidFill>
                  <a:schemeClr val="bg1"/>
                </a:solidFill>
                <a:cs typeface="Arial"/>
              </a:rPr>
              <a:t>only</a:t>
            </a:r>
            <a:r>
              <a:rPr lang="es-MX" sz="2200" i="1" dirty="0">
                <a:solidFill>
                  <a:schemeClr val="bg1"/>
                </a:solidFill>
                <a:cs typeface="Arial"/>
              </a:rPr>
              <a:t> </a:t>
            </a:r>
            <a:r>
              <a:rPr lang="es-MX" sz="2200" i="1" dirty="0" err="1">
                <a:solidFill>
                  <a:schemeClr val="bg1"/>
                </a:solidFill>
                <a:cs typeface="Arial"/>
              </a:rPr>
              <a:t>to</a:t>
            </a:r>
            <a:r>
              <a:rPr lang="es-MX" sz="2200" i="1" dirty="0">
                <a:solidFill>
                  <a:schemeClr val="bg1"/>
                </a:solidFill>
                <a:cs typeface="Arial"/>
              </a:rPr>
              <a:t> </a:t>
            </a:r>
            <a:r>
              <a:rPr lang="es-MX" sz="2200" i="1" dirty="0" err="1">
                <a:solidFill>
                  <a:schemeClr val="bg1"/>
                </a:solidFill>
                <a:cs typeface="Arial"/>
              </a:rPr>
              <a:t>display</a:t>
            </a:r>
            <a:r>
              <a:rPr lang="es-MX" sz="2200" i="1" dirty="0">
                <a:solidFill>
                  <a:schemeClr val="bg1"/>
                </a:solidFill>
                <a:cs typeface="Arial"/>
              </a:rPr>
              <a:t> data but </a:t>
            </a:r>
            <a:r>
              <a:rPr lang="es-MX" sz="2200" i="1" dirty="0" err="1">
                <a:solidFill>
                  <a:schemeClr val="bg1"/>
                </a:solidFill>
                <a:cs typeface="Arial"/>
              </a:rPr>
              <a:t>also</a:t>
            </a:r>
            <a:r>
              <a:rPr lang="es-MX" sz="2200" i="1" dirty="0">
                <a:solidFill>
                  <a:schemeClr val="bg1"/>
                </a:solidFill>
                <a:cs typeface="Arial"/>
              </a:rPr>
              <a:t> </a:t>
            </a:r>
            <a:r>
              <a:rPr lang="es-MX" sz="2200" i="1" dirty="0" err="1">
                <a:solidFill>
                  <a:schemeClr val="bg1"/>
                </a:solidFill>
                <a:cs typeface="Arial"/>
              </a:rPr>
              <a:t>to</a:t>
            </a:r>
            <a:r>
              <a:rPr lang="es-MX" sz="2200" i="1" dirty="0">
                <a:solidFill>
                  <a:schemeClr val="bg1"/>
                </a:solidFill>
                <a:cs typeface="Arial"/>
              </a:rPr>
              <a:t> </a:t>
            </a:r>
            <a:r>
              <a:rPr lang="es-MX" sz="2200" i="1" dirty="0" err="1">
                <a:solidFill>
                  <a:schemeClr val="bg1"/>
                </a:solidFill>
                <a:cs typeface="Arial"/>
              </a:rPr>
              <a:t>retrieve</a:t>
            </a:r>
            <a:r>
              <a:rPr lang="es-MX" sz="2200" i="1" dirty="0">
                <a:solidFill>
                  <a:schemeClr val="bg1"/>
                </a:solidFill>
                <a:cs typeface="Arial"/>
              </a:rPr>
              <a:t> </a:t>
            </a:r>
            <a:r>
              <a:rPr lang="es-MX" sz="2200" i="1" dirty="0" err="1">
                <a:solidFill>
                  <a:schemeClr val="bg1"/>
                </a:solidFill>
                <a:cs typeface="Arial"/>
              </a:rPr>
              <a:t>information</a:t>
            </a:r>
            <a:r>
              <a:rPr lang="es-MX" sz="2200" i="1" dirty="0">
                <a:solidFill>
                  <a:schemeClr val="bg1"/>
                </a:solidFill>
                <a:cs typeface="Arial"/>
              </a:rPr>
              <a:t> </a:t>
            </a:r>
            <a:r>
              <a:rPr lang="es-MX" sz="2200" i="1" dirty="0" err="1">
                <a:solidFill>
                  <a:schemeClr val="bg1"/>
                </a:solidFill>
                <a:cs typeface="Arial"/>
              </a:rPr>
              <a:t>from</a:t>
            </a:r>
            <a:r>
              <a:rPr lang="es-MX" sz="2200" i="1" dirty="0">
                <a:solidFill>
                  <a:schemeClr val="bg1"/>
                </a:solidFill>
                <a:cs typeface="Arial"/>
              </a:rPr>
              <a:t> the DM</a:t>
            </a:r>
            <a:endParaRPr lang="es-MX" sz="2400" i="1" dirty="0">
              <a:solidFill>
                <a:schemeClr val="bg1"/>
              </a:solidFill>
              <a:ea typeface="Lato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600"/>
              </a:spcAft>
            </a:pPr>
            <a:endParaRPr lang="es-MX" sz="2200" i="1" dirty="0">
              <a:solidFill>
                <a:schemeClr val="bg1"/>
              </a:solidFill>
              <a:ea typeface="Lato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600"/>
              </a:spcAft>
            </a:pPr>
            <a:r>
              <a:rPr lang="es-MX" sz="2200" dirty="0" err="1">
                <a:solidFill>
                  <a:schemeClr val="bg1"/>
                </a:solidFill>
                <a:cs typeface="Arial"/>
              </a:rPr>
              <a:t>Visualizations</a:t>
            </a:r>
            <a:r>
              <a:rPr lang="es-MX" sz="2200" dirty="0">
                <a:solidFill>
                  <a:schemeClr val="bg1"/>
                </a:solidFill>
                <a:cs typeface="Arial"/>
              </a:rPr>
              <a:t> </a:t>
            </a:r>
            <a:r>
              <a:rPr lang="es-MX" sz="2200" dirty="0" err="1">
                <a:solidFill>
                  <a:schemeClr val="bg1"/>
                </a:solidFill>
                <a:cs typeface="Arial"/>
              </a:rPr>
              <a:t>should</a:t>
            </a:r>
            <a:r>
              <a:rPr lang="es-MX" sz="2200" dirty="0">
                <a:solidFill>
                  <a:schemeClr val="bg1"/>
                </a:solidFill>
                <a:cs typeface="Arial"/>
              </a:rPr>
              <a:t> be interactive, </a:t>
            </a:r>
            <a:r>
              <a:rPr lang="es-MX" sz="2200" dirty="0" err="1">
                <a:solidFill>
                  <a:schemeClr val="bg1"/>
                </a:solidFill>
                <a:cs typeface="Arial"/>
              </a:rPr>
              <a:t>allowing</a:t>
            </a:r>
            <a:r>
              <a:rPr lang="es-MX" sz="2200" dirty="0">
                <a:solidFill>
                  <a:schemeClr val="bg1"/>
                </a:solidFill>
                <a:cs typeface="Arial"/>
              </a:rPr>
              <a:t> the DM </a:t>
            </a:r>
            <a:r>
              <a:rPr lang="es-MX" sz="2200" dirty="0" err="1">
                <a:solidFill>
                  <a:schemeClr val="bg1"/>
                </a:solidFill>
                <a:cs typeface="Arial"/>
              </a:rPr>
              <a:t>to</a:t>
            </a:r>
            <a:r>
              <a:rPr lang="es-MX" sz="2200" dirty="0">
                <a:solidFill>
                  <a:schemeClr val="bg1"/>
                </a:solidFill>
                <a:cs typeface="Arial"/>
              </a:rPr>
              <a:t>:</a:t>
            </a:r>
          </a:p>
          <a:p>
            <a:pPr algn="ctr">
              <a:spcBef>
                <a:spcPts val="400"/>
              </a:spcBef>
              <a:spcAft>
                <a:spcPts val="600"/>
              </a:spcAft>
            </a:pPr>
            <a:r>
              <a:rPr lang="es-MX" sz="2200" b="1" dirty="0">
                <a:solidFill>
                  <a:schemeClr val="accent1"/>
                </a:solidFill>
                <a:cs typeface="Arial"/>
                <a:sym typeface="Wingdings" panose="05000000000000000000" pitchFamily="2" charset="2"/>
              </a:rPr>
              <a:t> Compare </a:t>
            </a:r>
            <a:r>
              <a:rPr lang="es-MX" sz="2200" b="1" dirty="0" err="1">
                <a:solidFill>
                  <a:schemeClr val="accent1"/>
                </a:solidFill>
                <a:cs typeface="Arial"/>
                <a:sym typeface="Wingdings" panose="05000000000000000000" pitchFamily="2" charset="2"/>
              </a:rPr>
              <a:t>solutions</a:t>
            </a:r>
            <a:r>
              <a:rPr lang="en-US" sz="2200" dirty="0">
                <a:solidFill>
                  <a:schemeClr val="accent1"/>
                </a:solidFill>
                <a:cs typeface="Arial"/>
              </a:rPr>
              <a:t>​</a:t>
            </a:r>
            <a:endParaRPr lang="en-US" sz="2200" dirty="0">
              <a:solidFill>
                <a:schemeClr val="accent1"/>
              </a:solidFill>
              <a:ea typeface="Lato"/>
              <a:cs typeface="Arial"/>
            </a:endParaRPr>
          </a:p>
          <a:p>
            <a:pPr lvl="1" algn="ctr">
              <a:spcBef>
                <a:spcPts val="400"/>
              </a:spcBef>
              <a:spcAft>
                <a:spcPts val="600"/>
              </a:spcAft>
            </a:pPr>
            <a:r>
              <a:rPr lang="es-MX" sz="2200" b="1" dirty="0">
                <a:solidFill>
                  <a:schemeClr val="accent1"/>
                </a:solidFill>
                <a:cs typeface="Arial"/>
                <a:sym typeface="Wingdings" panose="05000000000000000000" pitchFamily="2" charset="2"/>
              </a:rPr>
              <a:t></a:t>
            </a:r>
            <a:r>
              <a:rPr lang="es-MX" sz="2200" b="1" dirty="0">
                <a:solidFill>
                  <a:schemeClr val="accent1"/>
                </a:solidFill>
                <a:cs typeface="Arial"/>
              </a:rPr>
              <a:t> </a:t>
            </a:r>
            <a:r>
              <a:rPr lang="es-MX" sz="2200" b="1" dirty="0" err="1">
                <a:solidFill>
                  <a:schemeClr val="accent1"/>
                </a:solidFill>
                <a:cs typeface="Arial"/>
              </a:rPr>
              <a:t>Update</a:t>
            </a:r>
            <a:r>
              <a:rPr lang="es-MX" sz="2200" b="1" dirty="0">
                <a:solidFill>
                  <a:schemeClr val="accent1"/>
                </a:solidFill>
                <a:cs typeface="Arial"/>
              </a:rPr>
              <a:t> </a:t>
            </a:r>
            <a:r>
              <a:rPr lang="es-MX" sz="2200" b="1" dirty="0" err="1">
                <a:solidFill>
                  <a:schemeClr val="accent1"/>
                </a:solidFill>
                <a:cs typeface="Arial"/>
              </a:rPr>
              <a:t>preference</a:t>
            </a:r>
            <a:r>
              <a:rPr lang="es-MX" sz="2200" b="1" dirty="0">
                <a:solidFill>
                  <a:schemeClr val="accent1"/>
                </a:solidFill>
                <a:cs typeface="Arial"/>
              </a:rPr>
              <a:t> </a:t>
            </a:r>
            <a:r>
              <a:rPr lang="es-MX" sz="2200" b="1" dirty="0" err="1">
                <a:solidFill>
                  <a:schemeClr val="accent1"/>
                </a:solidFill>
                <a:cs typeface="Arial"/>
              </a:rPr>
              <a:t>information</a:t>
            </a:r>
            <a:r>
              <a:rPr lang="es-MX" sz="2200" b="1" dirty="0">
                <a:solidFill>
                  <a:schemeClr val="accent1"/>
                </a:solidFill>
                <a:cs typeface="Arial"/>
              </a:rPr>
              <a:t>​</a:t>
            </a:r>
            <a:endParaRPr lang="es-MX" sz="2200" b="1" dirty="0">
              <a:solidFill>
                <a:schemeClr val="accent1"/>
              </a:solidFill>
              <a:ea typeface="Lato"/>
              <a:cs typeface="Arial"/>
            </a:endParaRPr>
          </a:p>
          <a:p>
            <a:pPr lvl="1" algn="ctr">
              <a:spcBef>
                <a:spcPts val="400"/>
              </a:spcBef>
              <a:spcAft>
                <a:spcPts val="600"/>
              </a:spcAft>
            </a:pPr>
            <a:r>
              <a:rPr lang="es-MX" sz="2200" b="1" dirty="0">
                <a:solidFill>
                  <a:schemeClr val="accent1"/>
                </a:solidFill>
                <a:cs typeface="Arial"/>
                <a:sym typeface="Wingdings" panose="05000000000000000000" pitchFamily="2" charset="2"/>
              </a:rPr>
              <a:t></a:t>
            </a:r>
            <a:r>
              <a:rPr lang="es-MX" sz="2200" b="1" dirty="0">
                <a:solidFill>
                  <a:schemeClr val="accent1"/>
                </a:solidFill>
                <a:cs typeface="Arial"/>
              </a:rPr>
              <a:t> </a:t>
            </a:r>
            <a:r>
              <a:rPr lang="es-MX" sz="2200" b="1" dirty="0" err="1">
                <a:solidFill>
                  <a:schemeClr val="accent1"/>
                </a:solidFill>
                <a:cs typeface="Arial"/>
              </a:rPr>
              <a:t>Select</a:t>
            </a:r>
            <a:r>
              <a:rPr lang="es-MX" sz="2200" b="1" dirty="0">
                <a:solidFill>
                  <a:schemeClr val="accent1"/>
                </a:solidFill>
                <a:cs typeface="Arial"/>
              </a:rPr>
              <a:t> </a:t>
            </a:r>
            <a:r>
              <a:rPr lang="es-MX" sz="2200" b="1" dirty="0" err="1">
                <a:solidFill>
                  <a:schemeClr val="accent1"/>
                </a:solidFill>
                <a:cs typeface="Arial"/>
              </a:rPr>
              <a:t>preferred</a:t>
            </a:r>
            <a:r>
              <a:rPr lang="es-MX" sz="2200" b="1" dirty="0">
                <a:solidFill>
                  <a:schemeClr val="accent1"/>
                </a:solidFill>
                <a:cs typeface="Arial"/>
              </a:rPr>
              <a:t> </a:t>
            </a:r>
            <a:r>
              <a:rPr lang="es-MX" sz="2200" b="1" dirty="0" err="1">
                <a:solidFill>
                  <a:schemeClr val="accent1"/>
                </a:solidFill>
                <a:cs typeface="Arial"/>
              </a:rPr>
              <a:t>solutions</a:t>
            </a:r>
            <a:r>
              <a:rPr lang="es-MX" sz="2200" dirty="0">
                <a:solidFill>
                  <a:schemeClr val="accent1"/>
                </a:solidFill>
                <a:cs typeface="Arial"/>
              </a:rPr>
              <a:t> </a:t>
            </a:r>
            <a:endParaRPr lang="es-MX" sz="2200" dirty="0">
              <a:solidFill>
                <a:schemeClr val="accent1"/>
              </a:solidFill>
              <a:ea typeface="Lato"/>
              <a:cs typeface="Arial"/>
            </a:endParaRPr>
          </a:p>
          <a:p>
            <a:pPr lvl="1">
              <a:buChar char="•"/>
            </a:pPr>
            <a:endParaRPr lang="es-MX" dirty="0">
              <a:solidFill>
                <a:schemeClr val="bg1"/>
              </a:solidFill>
              <a:ea typeface="Lato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365BD7-43EE-514D-EEA1-15E6C9A74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8961-590E-4F29-9A79-30C70C49B0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7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E0BC6-B678-24F7-8B1A-497D4F8B6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UIs</a:t>
            </a:r>
            <a:r>
              <a:rPr lang="es-MX" dirty="0"/>
              <a:t> </a:t>
            </a:r>
            <a:r>
              <a:rPr lang="es-MX" dirty="0" err="1"/>
              <a:t>developed</a:t>
            </a:r>
            <a:r>
              <a:rPr lang="es-MX" dirty="0"/>
              <a:t> in </a:t>
            </a:r>
            <a:r>
              <a:rPr lang="es-MX" dirty="0" err="1"/>
              <a:t>our</a:t>
            </a:r>
            <a:r>
              <a:rPr lang="es-MX" dirty="0"/>
              <a:t> </a:t>
            </a:r>
            <a:r>
              <a:rPr lang="es-MX" dirty="0" err="1"/>
              <a:t>research</a:t>
            </a:r>
            <a:r>
              <a:rPr lang="es-MX" dirty="0"/>
              <a:t> group</a:t>
            </a:r>
            <a:endParaRPr lang="en-US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FB51D70-F5A4-AEAC-772B-5C0E610840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1938338"/>
              </p:ext>
            </p:extLst>
          </p:nvPr>
        </p:nvGraphicFramePr>
        <p:xfrm>
          <a:off x="449887" y="1923302"/>
          <a:ext cx="2285657" cy="2227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CC209F25-BCCC-7E70-BCD5-26A1081909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8297415"/>
              </p:ext>
            </p:extLst>
          </p:nvPr>
        </p:nvGraphicFramePr>
        <p:xfrm>
          <a:off x="2183278" y="1923302"/>
          <a:ext cx="4289529" cy="2227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47D2FF8A-B138-7C56-4C37-286F826C9E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685789"/>
              </p:ext>
            </p:extLst>
          </p:nvPr>
        </p:nvGraphicFramePr>
        <p:xfrm>
          <a:off x="8478734" y="1923302"/>
          <a:ext cx="3233840" cy="222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D4B6FA36-FFF0-7352-AC39-F87064393C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4358481"/>
              </p:ext>
            </p:extLst>
          </p:nvPr>
        </p:nvGraphicFramePr>
        <p:xfrm>
          <a:off x="5739960" y="1923302"/>
          <a:ext cx="2839391" cy="222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82E0F640-7902-4891-8C22-E6FD97CAB9F0}"/>
              </a:ext>
            </a:extLst>
          </p:cNvPr>
          <p:cNvSpPr txBox="1"/>
          <p:nvPr/>
        </p:nvSpPr>
        <p:spPr>
          <a:xfrm>
            <a:off x="447260" y="4546159"/>
            <a:ext cx="22276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Miettinen, K. and </a:t>
            </a:r>
            <a:r>
              <a:rPr lang="en-US" sz="1200" i="1" dirty="0" err="1">
                <a:solidFill>
                  <a:schemeClr val="accent6">
                    <a:lumMod val="50000"/>
                  </a:schemeClr>
                </a:solidFill>
              </a:rPr>
              <a:t>Mäkelä</a:t>
            </a:r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, M. M., Interactive </a:t>
            </a:r>
            <a:r>
              <a:rPr lang="en-US" sz="1200" i="1" dirty="0" err="1">
                <a:solidFill>
                  <a:schemeClr val="accent6">
                    <a:lumMod val="50000"/>
                  </a:schemeClr>
                </a:solidFill>
              </a:rPr>
              <a:t>Multiobjective</a:t>
            </a:r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 Optimization System WWW-NIMBUS on the Internet, Computers &amp; Operations Research, Vol. 27 (7-8), pp. 709-723, 2000.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4E52A6-3352-1D00-4DE5-644439D1C9DE}"/>
              </a:ext>
            </a:extLst>
          </p:cNvPr>
          <p:cNvSpPr txBox="1"/>
          <p:nvPr/>
        </p:nvSpPr>
        <p:spPr>
          <a:xfrm>
            <a:off x="3278813" y="4493907"/>
            <a:ext cx="20984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Miettinen, K., IND-NIMBUS for Demanding Interactive </a:t>
            </a:r>
            <a:r>
              <a:rPr lang="en-US" sz="1200" i="1" dirty="0" err="1">
                <a:solidFill>
                  <a:schemeClr val="accent6">
                    <a:lumMod val="50000"/>
                  </a:schemeClr>
                </a:solidFill>
              </a:rPr>
              <a:t>Multiobjective</a:t>
            </a:r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 Optimization, </a:t>
            </a:r>
            <a:r>
              <a:rPr lang="en-US" sz="1200" i="1" dirty="0" err="1">
                <a:solidFill>
                  <a:schemeClr val="accent6">
                    <a:lumMod val="50000"/>
                  </a:schemeClr>
                </a:solidFill>
              </a:rPr>
              <a:t>Trzaskalik</a:t>
            </a:r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, T.(ed.), Multiple Criteria Decision Making '05, , pp. 137-150, 2006.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D59FE3-6776-ECD5-EC9A-4A1448AA69A4}"/>
              </a:ext>
            </a:extLst>
          </p:cNvPr>
          <p:cNvSpPr txBox="1"/>
          <p:nvPr/>
        </p:nvSpPr>
        <p:spPr>
          <a:xfrm>
            <a:off x="9025466" y="4493907"/>
            <a:ext cx="21403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Ruiz, A. B., Ruiz, F., Miettinen, K., Delgado-Antequera, L., &amp; </a:t>
            </a:r>
            <a:r>
              <a:rPr lang="en-US" sz="1200" i="1" dirty="0" err="1">
                <a:solidFill>
                  <a:schemeClr val="accent6">
                    <a:lumMod val="50000"/>
                  </a:schemeClr>
                </a:solidFill>
              </a:rPr>
              <a:t>Ojalehto</a:t>
            </a:r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, V. (2019). NAUTILUS Navigator : free search interactive </a:t>
            </a:r>
            <a:r>
              <a:rPr lang="en-US" sz="1200" i="1" dirty="0" err="1">
                <a:solidFill>
                  <a:schemeClr val="accent6">
                    <a:lumMod val="50000"/>
                  </a:schemeClr>
                </a:solidFill>
              </a:rPr>
              <a:t>multiobjective</a:t>
            </a:r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 optimization without trading-off. Journal of Global Optimization, 74 (2), 213-231. 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5E88AB-9241-40E5-AB52-D1982B742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BA249-D5B7-4667-8B08-34841F1900EF}" type="slidenum">
              <a:rPr lang="en-US" smtClean="0"/>
              <a:t>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6EC6A4-DFAD-F091-4788-408C3C28FD61}"/>
              </a:ext>
            </a:extLst>
          </p:cNvPr>
          <p:cNvSpPr txBox="1"/>
          <p:nvPr/>
        </p:nvSpPr>
        <p:spPr>
          <a:xfrm>
            <a:off x="6131180" y="4493907"/>
            <a:ext cx="21403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 err="1">
                <a:solidFill>
                  <a:schemeClr val="accent6">
                    <a:lumMod val="50000"/>
                  </a:schemeClr>
                </a:solidFill>
              </a:rPr>
              <a:t>Hartikainen</a:t>
            </a:r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, M., Miettinen, K., &amp; </a:t>
            </a:r>
            <a:r>
              <a:rPr lang="en-US" sz="1200" i="1" dirty="0" err="1">
                <a:solidFill>
                  <a:schemeClr val="accent6">
                    <a:lumMod val="50000"/>
                  </a:schemeClr>
                </a:solidFill>
              </a:rPr>
              <a:t>Klamroth</a:t>
            </a:r>
            <a:r>
              <a:rPr lang="en-US" sz="1200" i="1" dirty="0">
                <a:solidFill>
                  <a:schemeClr val="accent6">
                    <a:lumMod val="50000"/>
                  </a:schemeClr>
                </a:solidFill>
              </a:rPr>
              <a:t>, K. (2019). Interactive Nonconvex Pareto Navigator for Multiobjective Optimization. European Journal of Operational Research, 275(1), 238-251.. </a:t>
            </a:r>
          </a:p>
        </p:txBody>
      </p:sp>
    </p:spTree>
    <p:extLst>
      <p:ext uri="{BB962C8B-B14F-4D97-AF65-F5344CB8AC3E}">
        <p14:creationId xmlns:p14="http://schemas.microsoft.com/office/powerpoint/2010/main" val="179488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White stairs with a blue arrow drawn in the middle pointing upwards">
            <a:extLst>
              <a:ext uri="{FF2B5EF4-FFF2-40B4-BE49-F238E27FC236}">
                <a16:creationId xmlns:a16="http://schemas.microsoft.com/office/drawing/2014/main" id="{E5F7E8AF-6F0C-9377-62EB-05B5BA70A3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" b="124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8EE7123-FB38-3C8C-9AD8-22D1D367C0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sz="6600" dirty="0"/>
              <a:t>Iterative </a:t>
            </a:r>
            <a:r>
              <a:rPr lang="es-MX" sz="6600" dirty="0" err="1"/>
              <a:t>design</a:t>
            </a:r>
            <a:r>
              <a:rPr lang="es-MX" sz="6600" dirty="0"/>
              <a:t> </a:t>
            </a:r>
            <a:r>
              <a:rPr lang="es-MX" sz="6600" dirty="0" err="1"/>
              <a:t>process</a:t>
            </a:r>
            <a:endParaRPr lang="en-US" sz="6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36B92A-EA60-FBD0-D425-B73BE0180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8961-590E-4F29-9A79-30C70C49B0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8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JYO">
  <a:themeElements>
    <a:clrScheme name="JYO 2020">
      <a:dk1>
        <a:srgbClr val="000000"/>
      </a:dk1>
      <a:lt1>
        <a:sysClr val="window" lastClr="FFFFFF"/>
      </a:lt1>
      <a:dk2>
        <a:srgbClr val="002957"/>
      </a:dk2>
      <a:lt2>
        <a:srgbClr val="EFEFEF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3E4E4"/>
      </a:accent5>
      <a:accent6>
        <a:srgbClr val="8094AB"/>
      </a:accent6>
      <a:hlink>
        <a:srgbClr val="F1563F"/>
      </a:hlink>
      <a:folHlink>
        <a:srgbClr val="F1563F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o_sample.potx" id="{DB6DEF07-9B6B-4F25-872D-C3435EEA0E00}" vid="{B66E0577-C2D6-46C0-89C4-B8FB6716E7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26B6CF750F564C89ED5D293634A9D2" ma:contentTypeVersion="16" ma:contentTypeDescription="Create a new document." ma:contentTypeScope="" ma:versionID="8346f01a4ef3f34ddec8d23d8edc4c3d">
  <xsd:schema xmlns:xsd="http://www.w3.org/2001/XMLSchema" xmlns:xs="http://www.w3.org/2001/XMLSchema" xmlns:p="http://schemas.microsoft.com/office/2006/metadata/properties" xmlns:ns2="d69a2543-cc28-46c8-b244-a0513c19581c" xmlns:ns3="c2f59b0e-e001-4d85-b90c-0afdbc996ac2" targetNamespace="http://schemas.microsoft.com/office/2006/metadata/properties" ma:root="true" ma:fieldsID="30a7430edb4d30b8ec633a5257373d09" ns2:_="" ns3:_="">
    <xsd:import namespace="d69a2543-cc28-46c8-b244-a0513c19581c"/>
    <xsd:import namespace="c2f59b0e-e001-4d85-b90c-0afdbc996a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9a2543-cc28-46c8-b244-a0513c1958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a830b52-6d58-45b3-9899-c4752b5a1b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f59b0e-e001-4d85-b90c-0afdbc996ac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9b90782-1f8d-4211-b588-e96dcff01491}" ma:internalName="TaxCatchAll" ma:showField="CatchAllData" ma:web="c2f59b0e-e001-4d85-b90c-0afdbc996a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2f59b0e-e001-4d85-b90c-0afdbc996ac2" xsi:nil="true"/>
    <lcf76f155ced4ddcb4097134ff3c332f xmlns="d69a2543-cc28-46c8-b244-a0513c19581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ED28AA0-57F3-4DA4-A09E-A62AE730D3F1}"/>
</file>

<file path=customXml/itemProps2.xml><?xml version="1.0" encoding="utf-8"?>
<ds:datastoreItem xmlns:ds="http://schemas.openxmlformats.org/officeDocument/2006/customXml" ds:itemID="{286CCFBE-A409-4C80-B928-8B4EAADE63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3E04B5-6530-4B92-BD8A-EA6E3715DC0B}">
  <ds:schemaRefs>
    <ds:schemaRef ds:uri="http://purl.org/dc/terms/"/>
    <ds:schemaRef ds:uri="http://purl.org/dc/elements/1.1/"/>
    <ds:schemaRef ds:uri="b5d0a7ef-6efb-44a5-a974-18957539e04a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4bb29b9f-d0c4-4094-9d82-d8cb02af3539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JYU+Sample+Slides</Template>
  <TotalTime>732</TotalTime>
  <Words>1244</Words>
  <Application>Microsoft Office PowerPoint</Application>
  <PresentationFormat>Widescreen</PresentationFormat>
  <Paragraphs>271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Aleo</vt:lpstr>
      <vt:lpstr>Calibri</vt:lpstr>
      <vt:lpstr>Lato</vt:lpstr>
      <vt:lpstr>Lato Black</vt:lpstr>
      <vt:lpstr>Wingdings</vt:lpstr>
      <vt:lpstr>JYO</vt:lpstr>
      <vt:lpstr>Latest advancements in UI developments for interactive methods</vt:lpstr>
      <vt:lpstr>Content</vt:lpstr>
      <vt:lpstr>Motivation</vt:lpstr>
      <vt:lpstr>Introduction </vt:lpstr>
      <vt:lpstr>Introduction</vt:lpstr>
      <vt:lpstr>GUIs for Interactive Methods    </vt:lpstr>
      <vt:lpstr>Visualizations to support DMs     </vt:lpstr>
      <vt:lpstr>UIs developed in our research group</vt:lpstr>
      <vt:lpstr>Iterative design process</vt:lpstr>
      <vt:lpstr>Iterative design process    </vt:lpstr>
      <vt:lpstr>Iterative design process    </vt:lpstr>
      <vt:lpstr>Iterative design process    </vt:lpstr>
      <vt:lpstr>Iterative design process    </vt:lpstr>
      <vt:lpstr>Iterative design process    </vt:lpstr>
      <vt:lpstr>Iterative design process    </vt:lpstr>
      <vt:lpstr>Iterative design process    </vt:lpstr>
      <vt:lpstr>GUIs in DESDEO</vt:lpstr>
      <vt:lpstr>GUIs in DESDEO</vt:lpstr>
      <vt:lpstr>GUIs in DESDEO</vt:lpstr>
      <vt:lpstr>Visualizations</vt:lpstr>
      <vt:lpstr>Visual design guidelines    </vt:lpstr>
      <vt:lpstr>Future developments</vt:lpstr>
      <vt:lpstr> Multiobjective Optimization Group Website:  http://www.mit.jyu.fi Email:  optim@jyu.fi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Latest advancements in UI developments for interactive methods</dc:title>
  <dc:creator>Giomara Lárraga</dc:creator>
  <cp:lastModifiedBy>Giomara Lárraga</cp:lastModifiedBy>
  <cp:revision>1</cp:revision>
  <dcterms:created xsi:type="dcterms:W3CDTF">2023-06-09T09:45:50Z</dcterms:created>
  <dcterms:modified xsi:type="dcterms:W3CDTF">2023-06-18T16:07:09Z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0x010100B726B6CF750F564C89ED5D293634A9D2</vt:lpwstr>
  </property>
</Properties>
</file>